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2.xml" ContentType="application/vnd.openxmlformats-officedocument.presentationml.tags+xml"/>
  <Override PartName="/ppt/notesSlides/notesSlide5.xml" ContentType="application/vnd.openxmlformats-officedocument.presentationml.notesSlide+xml"/>
  <Override PartName="/ppt/tags/tag1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71" r:id="rId6"/>
    <p:sldId id="266" r:id="rId7"/>
    <p:sldId id="268" r:id="rId8"/>
    <p:sldId id="267" r:id="rId9"/>
    <p:sldId id="261" r:id="rId10"/>
    <p:sldId id="272" r:id="rId11"/>
    <p:sldId id="270" r:id="rId12"/>
    <p:sldId id="259" r:id="rId13"/>
    <p:sldId id="274" r:id="rId14"/>
    <p:sldId id="273" r:id="rId15"/>
    <p:sldId id="262" r:id="rId16"/>
    <p:sldId id="265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A21C73-7088-4807-9645-07AC8A7291B9}" v="1" dt="2026-08-27T04:08:36.3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05" autoAdjust="0"/>
  </p:normalViewPr>
  <p:slideViewPr>
    <p:cSldViewPr snapToGrid="0">
      <p:cViewPr varScale="1">
        <p:scale>
          <a:sx n="75" d="100"/>
          <a:sy n="75" d="100"/>
        </p:scale>
        <p:origin x="82" y="4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nnie Riggs" userId="af990ae64bff2820" providerId="LiveId" clId="{FB67205F-616C-4A18-85E4-D5DA2F6397E0}"/>
    <pc:docChg chg="modSld">
      <pc:chgData name="Bonnie Riggs" userId="af990ae64bff2820" providerId="LiveId" clId="{FB67205F-616C-4A18-85E4-D5DA2F6397E0}" dt="2026-08-06T02:54:51.061" v="52" actId="20577"/>
      <pc:docMkLst>
        <pc:docMk/>
      </pc:docMkLst>
      <pc:sldChg chg="modSp mod">
        <pc:chgData name="Bonnie Riggs" userId="af990ae64bff2820" providerId="LiveId" clId="{FB67205F-616C-4A18-85E4-D5DA2F6397E0}" dt="2026-08-06T02:53:24.751" v="25" actId="20577"/>
        <pc:sldMkLst>
          <pc:docMk/>
          <pc:sldMk cId="2026498351" sldId="262"/>
        </pc:sldMkLst>
        <pc:spChg chg="mod">
          <ac:chgData name="Bonnie Riggs" userId="af990ae64bff2820" providerId="LiveId" clId="{FB67205F-616C-4A18-85E4-D5DA2F6397E0}" dt="2026-08-06T02:53:24.751" v="25" actId="20577"/>
          <ac:spMkLst>
            <pc:docMk/>
            <pc:sldMk cId="2026498351" sldId="262"/>
            <ac:spMk id="2" creationId="{21C7DE69-9246-4C6D-B903-F8ACF4C0E855}"/>
          </ac:spMkLst>
        </pc:spChg>
      </pc:sldChg>
      <pc:sldChg chg="modSp">
        <pc:chgData name="Bonnie Riggs" userId="af990ae64bff2820" providerId="LiveId" clId="{FB67205F-616C-4A18-85E4-D5DA2F6397E0}" dt="2026-08-06T02:54:51.061" v="52" actId="20577"/>
        <pc:sldMkLst>
          <pc:docMk/>
          <pc:sldMk cId="2143445900" sldId="265"/>
        </pc:sldMkLst>
        <pc:spChg chg="mod">
          <ac:chgData name="Bonnie Riggs" userId="af990ae64bff2820" providerId="LiveId" clId="{FB67205F-616C-4A18-85E4-D5DA2F6397E0}" dt="2026-08-06T02:54:51.061" v="52" actId="20577"/>
          <ac:spMkLst>
            <pc:docMk/>
            <pc:sldMk cId="2143445900" sldId="265"/>
            <ac:spMk id="3" creationId="{CDA346C0-D253-452B-804F-FCA56557312C}"/>
          </ac:spMkLst>
        </pc:spChg>
      </pc:sldChg>
      <pc:sldChg chg="modSp mod">
        <pc:chgData name="Bonnie Riggs" userId="af990ae64bff2820" providerId="LiveId" clId="{FB67205F-616C-4A18-85E4-D5DA2F6397E0}" dt="2026-08-06T02:50:48.918" v="14" actId="1076"/>
        <pc:sldMkLst>
          <pc:docMk/>
          <pc:sldMk cId="1986610325" sldId="267"/>
        </pc:sldMkLst>
        <pc:picChg chg="mod">
          <ac:chgData name="Bonnie Riggs" userId="af990ae64bff2820" providerId="LiveId" clId="{FB67205F-616C-4A18-85E4-D5DA2F6397E0}" dt="2026-08-06T02:50:48.918" v="14" actId="1076"/>
          <ac:picMkLst>
            <pc:docMk/>
            <pc:sldMk cId="1986610325" sldId="267"/>
            <ac:picMk id="6" creationId="{FEBA7BD5-31C8-5E0A-FA2C-7B4B2929F800}"/>
          </ac:picMkLst>
        </pc:picChg>
      </pc:sldChg>
      <pc:sldChg chg="modSp mod">
        <pc:chgData name="Bonnie Riggs" userId="af990ae64bff2820" providerId="LiveId" clId="{FB67205F-616C-4A18-85E4-D5DA2F6397E0}" dt="2026-08-06T02:52:45.237" v="16" actId="14100"/>
        <pc:sldMkLst>
          <pc:docMk/>
          <pc:sldMk cId="3117408066" sldId="270"/>
        </pc:sldMkLst>
        <pc:picChg chg="mod">
          <ac:chgData name="Bonnie Riggs" userId="af990ae64bff2820" providerId="LiveId" clId="{FB67205F-616C-4A18-85E4-D5DA2F6397E0}" dt="2026-08-06T02:52:45.237" v="16" actId="14100"/>
          <ac:picMkLst>
            <pc:docMk/>
            <pc:sldMk cId="3117408066" sldId="270"/>
            <ac:picMk id="6" creationId="{3F5CA80E-3AE9-F000-DAC6-5EB1C399C2A4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Pastimes by Age Group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none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radarChart>
        <c:radarStyle val="fill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978170080"/>
        <c:axId val="978163520"/>
      </c:radarChart>
      <c:catAx>
        <c:axId val="978170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8163520"/>
        <c:crosses val="autoZero"/>
        <c:auto val="1"/>
        <c:lblAlgn val="ctr"/>
        <c:lblOffset val="100"/>
        <c:noMultiLvlLbl val="0"/>
      </c:catAx>
      <c:valAx>
        <c:axId val="978163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8170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1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/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1.png"/><Relationship Id="rId1" Type="http://schemas.openxmlformats.org/officeDocument/2006/relationships/hyperlink" Target="https://www.va.gov/puget-sound-health-care/locations/american-lake-va-medical-center/" TargetMode="Externa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hyperlink" Target="https://www.va.gov/puget-sound-health-care/locations/american-lake-va-medical-center/" TargetMode="External"/><Relationship Id="rId2" Type="http://schemas.openxmlformats.org/officeDocument/2006/relationships/image" Target="../media/image31.png"/><Relationship Id="rId1" Type="http://schemas.openxmlformats.org/officeDocument/2006/relationships/image" Target="../media/image21.png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C5B8D2-1E6D-4BCA-9E4B-8A99C8D7BC4A}" type="doc">
      <dgm:prSet loTypeId="urn:microsoft.com/office/officeart/2008/layout/VerticalAccentList" loCatId="list" qsTypeId="urn:microsoft.com/office/officeart/2005/8/quickstyle/simple5#2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AD265B07-23FB-4DFC-8F3D-B0DCAD6DF87E}" type="pres">
      <dgm:prSet presAssocID="{D3C5B8D2-1E6D-4BCA-9E4B-8A99C8D7BC4A}" presName="Name0" presStyleCnt="0">
        <dgm:presLayoutVars>
          <dgm:chMax/>
          <dgm:chPref/>
          <dgm:dir/>
        </dgm:presLayoutVars>
      </dgm:prSet>
      <dgm:spPr/>
    </dgm:pt>
  </dgm:ptLst>
  <dgm:cxnLst>
    <dgm:cxn modelId="{CD70DE96-621F-451D-BE37-1E475264DF76}" type="presOf" srcId="{D3C5B8D2-1E6D-4BCA-9E4B-8A99C8D7BC4A}" destId="{AD265B07-23FB-4DFC-8F3D-B0DCAD6DF87E}" srcOrd="0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720856-93F0-4CC7-B7FD-2466914A11D4}" type="doc">
      <dgm:prSet loTypeId="urn:microsoft.com/office/officeart/2018/5/layout/IconCircleLabelList" loCatId="icon" qsTypeId="urn:microsoft.com/office/officeart/2005/8/quickstyle/simple1#2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AF52931-E4CA-4429-AACB-B8747CDB2409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MILITARY ASSISTANCE PROGRAM</a:t>
          </a:r>
        </a:p>
      </dgm:t>
    </dgm:pt>
    <dgm:pt modelId="{67B2FC97-2FAE-4EFE-9DEE-E4216C657F35}" type="parTrans" cxnId="{F82329C8-C3B2-4E9B-9033-528488D72705}">
      <dgm:prSet/>
      <dgm:spPr/>
      <dgm:t>
        <a:bodyPr/>
        <a:lstStyle/>
        <a:p>
          <a:endParaRPr lang="en-US" sz="1200"/>
        </a:p>
      </dgm:t>
    </dgm:pt>
    <dgm:pt modelId="{D86AF01C-9CBC-41F8-9354-48CD82BDFDC9}" type="sibTrans" cxnId="{F82329C8-C3B2-4E9B-9033-528488D72705}">
      <dgm:prSet/>
      <dgm:spPr/>
      <dgm:t>
        <a:bodyPr/>
        <a:lstStyle/>
        <a:p>
          <a:endParaRPr lang="en-US"/>
        </a:p>
      </dgm:t>
    </dgm:pt>
    <dgm:pt modelId="{DAFE638F-36D6-4911-9B36-0CC5BF3BD407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FISHER HOUSE</a:t>
          </a:r>
        </a:p>
      </dgm:t>
    </dgm:pt>
    <dgm:pt modelId="{3A1006B0-FE9A-4A00-BAA1-C4B4B84B17E3}" type="parTrans" cxnId="{38549DC9-EC73-4D2E-828B-94CD83663F41}">
      <dgm:prSet/>
      <dgm:spPr/>
      <dgm:t>
        <a:bodyPr/>
        <a:lstStyle/>
        <a:p>
          <a:endParaRPr lang="en-US"/>
        </a:p>
      </dgm:t>
    </dgm:pt>
    <dgm:pt modelId="{32B668B4-62EB-4519-847C-4AFE43EAF6C3}" type="sibTrans" cxnId="{38549DC9-EC73-4D2E-828B-94CD83663F41}">
      <dgm:prSet/>
      <dgm:spPr/>
      <dgm:t>
        <a:bodyPr/>
        <a:lstStyle/>
        <a:p>
          <a:endParaRPr lang="en-US"/>
        </a:p>
      </dgm:t>
    </dgm:pt>
    <dgm:pt modelId="{1A349CDE-914B-422F-B21F-CB4651DE4BE0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UNMET NEEDS</a:t>
          </a:r>
        </a:p>
      </dgm:t>
    </dgm:pt>
    <dgm:pt modelId="{366CA7C8-D354-40D6-ACDC-1CCB5FAC089F}" type="parTrans" cxnId="{DDEF9F19-D176-4151-B083-795749F544D4}">
      <dgm:prSet/>
      <dgm:spPr/>
      <dgm:t>
        <a:bodyPr/>
        <a:lstStyle/>
        <a:p>
          <a:endParaRPr lang="en-US"/>
        </a:p>
      </dgm:t>
    </dgm:pt>
    <dgm:pt modelId="{97024A0F-CF7B-42CF-AA65-6B8458CCCCDA}" type="sibTrans" cxnId="{DDEF9F19-D176-4151-B083-795749F544D4}">
      <dgm:prSet/>
      <dgm:spPr/>
      <dgm:t>
        <a:bodyPr/>
        <a:lstStyle/>
        <a:p>
          <a:endParaRPr lang="en-US"/>
        </a:p>
      </dgm:t>
    </dgm:pt>
    <dgm:pt modelId="{020F9D71-93F5-4922-9232-937C9BBB864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dirty="0"/>
            <a:t>https://www.va.gov › puget-sound-health-</a:t>
          </a:r>
          <a:r>
            <a:rPr lang="en-US" b="0" i="0" dirty="0" err="1"/>
            <a:t>care</a:t>
          </a:r>
          <a:r>
            <a:rPr lang="en-US" b="0" i="0" dirty="0" err="1">
              <a:hlinkClick xmlns:r="http://schemas.openxmlformats.org/officeDocument/2006/relationships" r:id="rId1"/>
            </a:rPr>
            <a:t>American</a:t>
          </a:r>
          <a:r>
            <a:rPr lang="en-US" b="0" i="0" dirty="0">
              <a:hlinkClick xmlns:r="http://schemas.openxmlformats.org/officeDocument/2006/relationships" r:id="rId1"/>
            </a:rPr>
            <a:t> Lake VA Medical Center | VA Puget Sound Health ...</a:t>
          </a:r>
          <a:endParaRPr lang="en-US" b="0" i="0" dirty="0"/>
        </a:p>
      </dgm:t>
    </dgm:pt>
    <dgm:pt modelId="{0EF5F205-6701-4479-9997-E1814F4B9ECF}" type="parTrans" cxnId="{416A5B3F-BB07-4B93-99B7-F40C4C9A640D}">
      <dgm:prSet/>
      <dgm:spPr/>
      <dgm:t>
        <a:bodyPr/>
        <a:lstStyle/>
        <a:p>
          <a:endParaRPr lang="en-US"/>
        </a:p>
      </dgm:t>
    </dgm:pt>
    <dgm:pt modelId="{06BA377E-8A11-4071-8846-95ED922C297B}" type="sibTrans" cxnId="{416A5B3F-BB07-4B93-99B7-F40C4C9A640D}">
      <dgm:prSet/>
      <dgm:spPr/>
      <dgm:t>
        <a:bodyPr/>
        <a:lstStyle/>
        <a:p>
          <a:endParaRPr lang="en-US"/>
        </a:p>
      </dgm:t>
    </dgm:pt>
    <dgm:pt modelId="{3380C334-2EF5-4E12-83D8-F92D65A6CDF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“The love of a family, is life’s greatest blessing”</a:t>
          </a:r>
        </a:p>
        <a:p>
          <a:pPr>
            <a:lnSpc>
              <a:spcPct val="100000"/>
            </a:lnSpc>
            <a:defRPr cap="all"/>
          </a:pPr>
          <a:endParaRPr lang="en-US" dirty="0"/>
        </a:p>
      </dgm:t>
    </dgm:pt>
    <dgm:pt modelId="{19697301-5CF2-43EA-944A-C3F22078ABF3}" type="parTrans" cxnId="{E74B7720-04CF-48DD-856B-A27339ECAAA8}">
      <dgm:prSet/>
      <dgm:spPr/>
      <dgm:t>
        <a:bodyPr/>
        <a:lstStyle/>
        <a:p>
          <a:endParaRPr lang="en-US"/>
        </a:p>
      </dgm:t>
    </dgm:pt>
    <dgm:pt modelId="{5076A1D6-9A59-41E5-88A3-0C490F1BD4EC}" type="sibTrans" cxnId="{E74B7720-04CF-48DD-856B-A27339ECAAA8}">
      <dgm:prSet/>
      <dgm:spPr/>
      <dgm:t>
        <a:bodyPr/>
        <a:lstStyle/>
        <a:p>
          <a:endParaRPr lang="en-US"/>
        </a:p>
      </dgm:t>
    </dgm:pt>
    <dgm:pt modelId="{0C496B94-E610-4C2B-88CE-C751B747FCDE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SPORTS CLIPS</a:t>
          </a:r>
        </a:p>
      </dgm:t>
    </dgm:pt>
    <dgm:pt modelId="{62298629-C99C-4AD4-B3E6-9C95C1DD7BCB}" type="parTrans" cxnId="{FEB9E1F2-FF90-4F6F-9413-B4732072A66A}">
      <dgm:prSet/>
      <dgm:spPr/>
      <dgm:t>
        <a:bodyPr/>
        <a:lstStyle/>
        <a:p>
          <a:endParaRPr lang="en-US"/>
        </a:p>
      </dgm:t>
    </dgm:pt>
    <dgm:pt modelId="{B7539B1D-6DE4-4407-BE5D-F66D862D6802}" type="sibTrans" cxnId="{FEB9E1F2-FF90-4F6F-9413-B4732072A66A}">
      <dgm:prSet/>
      <dgm:spPr/>
      <dgm:t>
        <a:bodyPr/>
        <a:lstStyle/>
        <a:p>
          <a:endParaRPr lang="en-US"/>
        </a:p>
      </dgm:t>
    </dgm:pt>
    <dgm:pt modelId="{BFF9359E-E9B1-4B73-BACC-2C7988765B16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NATIONAL HOME FOR CHILDREN</a:t>
          </a:r>
        </a:p>
      </dgm:t>
    </dgm:pt>
    <dgm:pt modelId="{1CEF1965-C516-4C44-BAE3-2FA3F5116930}" type="sibTrans" cxnId="{516EC545-1971-48B3-978C-4756FCDCCFD9}">
      <dgm:prSet/>
      <dgm:spPr/>
      <dgm:t>
        <a:bodyPr/>
        <a:lstStyle/>
        <a:p>
          <a:endParaRPr lang="en-US"/>
        </a:p>
      </dgm:t>
    </dgm:pt>
    <dgm:pt modelId="{6E0A40FA-1B79-4089-8B9A-3BA22865FE4E}" type="parTrans" cxnId="{516EC545-1971-48B3-978C-4756FCDCCFD9}">
      <dgm:prSet/>
      <dgm:spPr/>
      <dgm:t>
        <a:bodyPr/>
        <a:lstStyle/>
        <a:p>
          <a:endParaRPr lang="en-US" sz="1200"/>
        </a:p>
      </dgm:t>
    </dgm:pt>
    <dgm:pt modelId="{C1B982B3-314E-4996-8930-866FC2AC62B4}" type="pres">
      <dgm:prSet presAssocID="{C7720856-93F0-4CC7-B7FD-2466914A11D4}" presName="root" presStyleCnt="0">
        <dgm:presLayoutVars>
          <dgm:dir/>
          <dgm:resizeHandles val="exact"/>
        </dgm:presLayoutVars>
      </dgm:prSet>
      <dgm:spPr/>
    </dgm:pt>
    <dgm:pt modelId="{E99CFFD1-1614-45AC-A844-1F455B3AB24D}" type="pres">
      <dgm:prSet presAssocID="{4AF52931-E4CA-4429-AACB-B8747CDB2409}" presName="compNode" presStyleCnt="0"/>
      <dgm:spPr/>
    </dgm:pt>
    <dgm:pt modelId="{D4EBEE41-A673-4DA2-B6C8-3A0FF0C68E56}" type="pres">
      <dgm:prSet presAssocID="{4AF52931-E4CA-4429-AACB-B8747CDB2409}" presName="iconBgRect" presStyleLbl="bgShp" presStyleIdx="0" presStyleCnt="7"/>
      <dgm:spPr/>
    </dgm:pt>
    <dgm:pt modelId="{1BB905C4-8B71-4CF8-A9CC-067DC7D6884D}" type="pres">
      <dgm:prSet presAssocID="{4AF52931-E4CA-4429-AACB-B8747CDB2409}" presName="iconRect" presStyleLbl="node1" presStyleIdx="0" presStyleCnt="7" custScaleX="119207" custScaleY="102256" custLinFactNeighborX="-3677" custLinFactNeighborY="1838"/>
      <dgm:spPr>
        <a:blipFill rotWithShape="1">
          <a:blip xmlns:r="http://schemas.openxmlformats.org/officeDocument/2006/relationships" r:embed="rId2"/>
          <a:srcRect/>
          <a:stretch>
            <a:fillRect l="-53000" r="-53000"/>
          </a:stretch>
        </a:blipFill>
        <a:ln>
          <a:noFill/>
        </a:ln>
      </dgm:spPr>
    </dgm:pt>
    <dgm:pt modelId="{5C77AD25-942D-459F-BF2C-9B5F0A2FB4A5}" type="pres">
      <dgm:prSet presAssocID="{4AF52931-E4CA-4429-AACB-B8747CDB2409}" presName="spaceRect" presStyleCnt="0"/>
      <dgm:spPr/>
    </dgm:pt>
    <dgm:pt modelId="{6D7891D8-5D9A-4D09-BFF9-B1F88116B74A}" type="pres">
      <dgm:prSet presAssocID="{4AF52931-E4CA-4429-AACB-B8747CDB2409}" presName="textRect" presStyleLbl="revTx" presStyleIdx="0" presStyleCnt="7">
        <dgm:presLayoutVars>
          <dgm:chMax val="1"/>
          <dgm:chPref val="1"/>
        </dgm:presLayoutVars>
      </dgm:prSet>
      <dgm:spPr/>
    </dgm:pt>
    <dgm:pt modelId="{FAAFDD63-7542-4E36-B974-535AE89C1065}" type="pres">
      <dgm:prSet presAssocID="{D86AF01C-9CBC-41F8-9354-48CD82BDFDC9}" presName="sibTrans" presStyleCnt="0"/>
      <dgm:spPr/>
    </dgm:pt>
    <dgm:pt modelId="{825B1F4D-BC31-4495-B13B-0F5F5C2969CF}" type="pres">
      <dgm:prSet presAssocID="{0C496B94-E610-4C2B-88CE-C751B747FCDE}" presName="compNode" presStyleCnt="0"/>
      <dgm:spPr/>
    </dgm:pt>
    <dgm:pt modelId="{AAC75EC8-EB99-40AD-942A-DDEA901897D8}" type="pres">
      <dgm:prSet presAssocID="{0C496B94-E610-4C2B-88CE-C751B747FCDE}" presName="iconBgRect" presStyleLbl="bgShp" presStyleIdx="1" presStyleCnt="7"/>
      <dgm:spPr/>
    </dgm:pt>
    <dgm:pt modelId="{6BFBD52F-C8CA-459C-8944-ACB570E549D3}" type="pres">
      <dgm:prSet presAssocID="{0C496B94-E610-4C2B-88CE-C751B747FCDE}" presName="iconRect" presStyleLbl="node1" presStyleIdx="1" presStyleCnt="7" custScaleX="165703" custScaleY="153963"/>
      <dgm:spPr>
        <a:blipFill rotWithShape="1">
          <a:blip xmlns:r="http://schemas.openxmlformats.org/officeDocument/2006/relationships" r:embed="rId3"/>
          <a:srcRect/>
          <a:stretch>
            <a:fillRect l="-25000" r="-25000"/>
          </a:stretch>
        </a:blipFill>
      </dgm:spPr>
    </dgm:pt>
    <dgm:pt modelId="{3D7718DF-52DE-42A8-8564-2DA51275DB70}" type="pres">
      <dgm:prSet presAssocID="{0C496B94-E610-4C2B-88CE-C751B747FCDE}" presName="spaceRect" presStyleCnt="0"/>
      <dgm:spPr/>
    </dgm:pt>
    <dgm:pt modelId="{8EE2C3DE-BDBE-4323-99DE-31A7F890150C}" type="pres">
      <dgm:prSet presAssocID="{0C496B94-E610-4C2B-88CE-C751B747FCDE}" presName="textRect" presStyleLbl="revTx" presStyleIdx="1" presStyleCnt="7">
        <dgm:presLayoutVars>
          <dgm:chMax val="1"/>
          <dgm:chPref val="1"/>
        </dgm:presLayoutVars>
      </dgm:prSet>
      <dgm:spPr/>
    </dgm:pt>
    <dgm:pt modelId="{A65E5120-91F9-481B-B884-0CD98CE5F1C7}" type="pres">
      <dgm:prSet presAssocID="{B7539B1D-6DE4-4407-BE5D-F66D862D6802}" presName="sibTrans" presStyleCnt="0"/>
      <dgm:spPr/>
    </dgm:pt>
    <dgm:pt modelId="{0C52D2C1-FEF2-48D4-8827-6AA198689B5C}" type="pres">
      <dgm:prSet presAssocID="{BFF9359E-E9B1-4B73-BACC-2C7988765B16}" presName="compNode" presStyleCnt="0"/>
      <dgm:spPr/>
    </dgm:pt>
    <dgm:pt modelId="{1052DEC5-FE1D-4EF5-A9C2-36ED73CB24F5}" type="pres">
      <dgm:prSet presAssocID="{BFF9359E-E9B1-4B73-BACC-2C7988765B16}" presName="iconBgRect" presStyleLbl="bgShp" presStyleIdx="2" presStyleCnt="7"/>
      <dgm:spPr/>
    </dgm:pt>
    <dgm:pt modelId="{41F00BA0-3486-4E9C-A07D-04F8064EED46}" type="pres">
      <dgm:prSet presAssocID="{BFF9359E-E9B1-4B73-BACC-2C7988765B16}" presName="iconRect" presStyleLbl="node1" presStyleIdx="2" presStyleCnt="7" custScaleX="106061" custScaleY="117160" custLinFactNeighborX="-10996" custLinFactNeighborY="-5498"/>
      <dgm:spPr>
        <a:blipFill rotWithShape="1">
          <a:blip xmlns:r="http://schemas.openxmlformats.org/officeDocument/2006/relationships" r:embed="rId4"/>
          <a:srcRect/>
          <a:stretch>
            <a:fillRect l="-29000" r="-29000"/>
          </a:stretch>
        </a:blipFill>
        <a:ln>
          <a:noFill/>
        </a:ln>
      </dgm:spPr>
    </dgm:pt>
    <dgm:pt modelId="{523C830A-A204-49D9-97A5-C2C4B3E46C28}" type="pres">
      <dgm:prSet presAssocID="{BFF9359E-E9B1-4B73-BACC-2C7988765B16}" presName="spaceRect" presStyleCnt="0"/>
      <dgm:spPr/>
    </dgm:pt>
    <dgm:pt modelId="{B788A5F7-84B0-4D4B-87A6-0ABBD6D8341D}" type="pres">
      <dgm:prSet presAssocID="{BFF9359E-E9B1-4B73-BACC-2C7988765B16}" presName="textRect" presStyleLbl="revTx" presStyleIdx="2" presStyleCnt="7">
        <dgm:presLayoutVars>
          <dgm:chMax val="1"/>
          <dgm:chPref val="1"/>
        </dgm:presLayoutVars>
      </dgm:prSet>
      <dgm:spPr/>
    </dgm:pt>
    <dgm:pt modelId="{C0966877-B21A-4B99-9B4E-3DCAE40015A1}" type="pres">
      <dgm:prSet presAssocID="{1CEF1965-C516-4C44-BAE3-2FA3F5116930}" presName="sibTrans" presStyleCnt="0"/>
      <dgm:spPr/>
    </dgm:pt>
    <dgm:pt modelId="{59995DFA-D9DD-46C0-8A24-D4269EDE8E2E}" type="pres">
      <dgm:prSet presAssocID="{DAFE638F-36D6-4911-9B36-0CC5BF3BD407}" presName="compNode" presStyleCnt="0"/>
      <dgm:spPr/>
    </dgm:pt>
    <dgm:pt modelId="{8B10FC08-B56B-4B36-9D0E-AC11E515115D}" type="pres">
      <dgm:prSet presAssocID="{DAFE638F-36D6-4911-9B36-0CC5BF3BD407}" presName="iconBgRect" presStyleLbl="bgShp" presStyleIdx="3" presStyleCnt="7"/>
      <dgm:spPr/>
    </dgm:pt>
    <dgm:pt modelId="{9FA38F23-1ADC-496C-BDCF-FDBD8843C6A9}" type="pres">
      <dgm:prSet presAssocID="{DAFE638F-36D6-4911-9B36-0CC5BF3BD407}" presName="iconRect" presStyleLbl="node1" presStyleIdx="3" presStyleCnt="7" custScaleX="146516" custScaleY="140399"/>
      <dgm:spPr>
        <a:blipFill rotWithShape="1"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</dgm:spPr>
    </dgm:pt>
    <dgm:pt modelId="{A8064984-D3AC-45FB-B979-2A9C45CB6DEF}" type="pres">
      <dgm:prSet presAssocID="{DAFE638F-36D6-4911-9B36-0CC5BF3BD407}" presName="spaceRect" presStyleCnt="0"/>
      <dgm:spPr/>
    </dgm:pt>
    <dgm:pt modelId="{E16E3865-D6E1-4001-B577-01DF1249257E}" type="pres">
      <dgm:prSet presAssocID="{DAFE638F-36D6-4911-9B36-0CC5BF3BD407}" presName="textRect" presStyleLbl="revTx" presStyleIdx="3" presStyleCnt="7">
        <dgm:presLayoutVars>
          <dgm:chMax val="1"/>
          <dgm:chPref val="1"/>
        </dgm:presLayoutVars>
      </dgm:prSet>
      <dgm:spPr/>
    </dgm:pt>
    <dgm:pt modelId="{1F706DD2-B0AF-4471-B6FE-75B27E260E4D}" type="pres">
      <dgm:prSet presAssocID="{32B668B4-62EB-4519-847C-4AFE43EAF6C3}" presName="sibTrans" presStyleCnt="0"/>
      <dgm:spPr/>
    </dgm:pt>
    <dgm:pt modelId="{B2496A8B-D9F5-46CD-BE0C-14C553FC247E}" type="pres">
      <dgm:prSet presAssocID="{1A349CDE-914B-422F-B21F-CB4651DE4BE0}" presName="compNode" presStyleCnt="0"/>
      <dgm:spPr/>
    </dgm:pt>
    <dgm:pt modelId="{6273516F-B53D-474A-9DBD-20B5A058C429}" type="pres">
      <dgm:prSet presAssocID="{1A349CDE-914B-422F-B21F-CB4651DE4BE0}" presName="iconBgRect" presStyleLbl="bgShp" presStyleIdx="4" presStyleCnt="7"/>
      <dgm:spPr/>
    </dgm:pt>
    <dgm:pt modelId="{252CDFBA-0A07-47D0-BDCF-483E639B9EAD}" type="pres">
      <dgm:prSet presAssocID="{1A349CDE-914B-422F-B21F-CB4651DE4BE0}" presName="iconRect" presStyleLbl="node1" presStyleIdx="4" presStyleCnt="7" custScaleX="134710" custScaleY="156202"/>
      <dgm:spPr>
        <a:blipFill rotWithShape="1"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</dgm:spPr>
    </dgm:pt>
    <dgm:pt modelId="{973E52AD-228C-4ADD-A340-B71625ECFAA2}" type="pres">
      <dgm:prSet presAssocID="{1A349CDE-914B-422F-B21F-CB4651DE4BE0}" presName="spaceRect" presStyleCnt="0"/>
      <dgm:spPr/>
    </dgm:pt>
    <dgm:pt modelId="{589178B6-1AC1-4580-944E-EB86F324A45E}" type="pres">
      <dgm:prSet presAssocID="{1A349CDE-914B-422F-B21F-CB4651DE4BE0}" presName="textRect" presStyleLbl="revTx" presStyleIdx="4" presStyleCnt="7">
        <dgm:presLayoutVars>
          <dgm:chMax val="1"/>
          <dgm:chPref val="1"/>
        </dgm:presLayoutVars>
      </dgm:prSet>
      <dgm:spPr/>
    </dgm:pt>
    <dgm:pt modelId="{642A0350-E188-4C5C-B7FB-68D3066F61C9}" type="pres">
      <dgm:prSet presAssocID="{97024A0F-CF7B-42CF-AA65-6B8458CCCCDA}" presName="sibTrans" presStyleCnt="0"/>
      <dgm:spPr/>
    </dgm:pt>
    <dgm:pt modelId="{6B96AB2E-B95E-4B46-9F5D-10F3AFB678C2}" type="pres">
      <dgm:prSet presAssocID="{020F9D71-93F5-4922-9232-937C9BBB8649}" presName="compNode" presStyleCnt="0"/>
      <dgm:spPr/>
    </dgm:pt>
    <dgm:pt modelId="{0D908DC6-802A-4D5C-A4BE-66CA42048CF0}" type="pres">
      <dgm:prSet presAssocID="{020F9D71-93F5-4922-9232-937C9BBB8649}" presName="iconBgRect" presStyleLbl="bgShp" presStyleIdx="5" presStyleCnt="7"/>
      <dgm:spPr/>
    </dgm:pt>
    <dgm:pt modelId="{8A9FFA64-23FE-48AB-8A23-218BB9ADEBCD}" type="pres">
      <dgm:prSet presAssocID="{020F9D71-93F5-4922-9232-937C9BBB8649}" presName="iconRect" presStyleLbl="node1" presStyleIdx="5" presStyleCnt="7" custScaleX="128055" custScaleY="154471" custLinFactNeighborY="-14090"/>
      <dgm:spPr>
        <a:blipFill rotWithShape="1">
          <a:blip xmlns:r="http://schemas.openxmlformats.org/officeDocument/2006/relationships" r:embed="rId7"/>
          <a:srcRect/>
          <a:stretch>
            <a:fillRect l="-24000" r="-24000"/>
          </a:stretch>
        </a:blipFill>
      </dgm:spPr>
    </dgm:pt>
    <dgm:pt modelId="{B964E34E-90CF-4553-94A6-9A9265BFB35A}" type="pres">
      <dgm:prSet presAssocID="{020F9D71-93F5-4922-9232-937C9BBB8649}" presName="spaceRect" presStyleCnt="0"/>
      <dgm:spPr/>
    </dgm:pt>
    <dgm:pt modelId="{90D98E0B-F676-4AC6-B02A-B5FD5AE31033}" type="pres">
      <dgm:prSet presAssocID="{020F9D71-93F5-4922-9232-937C9BBB8649}" presName="textRect" presStyleLbl="revTx" presStyleIdx="5" presStyleCnt="7">
        <dgm:presLayoutVars>
          <dgm:chMax val="1"/>
          <dgm:chPref val="1"/>
        </dgm:presLayoutVars>
      </dgm:prSet>
      <dgm:spPr/>
    </dgm:pt>
    <dgm:pt modelId="{F1094D3E-EDB1-44DD-950D-00B288B2AA9E}" type="pres">
      <dgm:prSet presAssocID="{06BA377E-8A11-4071-8846-95ED922C297B}" presName="sibTrans" presStyleCnt="0"/>
      <dgm:spPr/>
    </dgm:pt>
    <dgm:pt modelId="{D7DF5358-A441-475E-BEB4-29E6C0C18452}" type="pres">
      <dgm:prSet presAssocID="{3380C334-2EF5-4E12-83D8-F92D65A6CDF3}" presName="compNode" presStyleCnt="0"/>
      <dgm:spPr/>
    </dgm:pt>
    <dgm:pt modelId="{2A1E37DC-1112-4DB7-9CDF-7425D7DA57F7}" type="pres">
      <dgm:prSet presAssocID="{3380C334-2EF5-4E12-83D8-F92D65A6CDF3}" presName="iconBgRect" presStyleLbl="bgShp" presStyleIdx="6" presStyleCnt="7"/>
      <dgm:spPr/>
    </dgm:pt>
    <dgm:pt modelId="{98E05783-0C0B-4832-80AB-24F02FCADA21}" type="pres">
      <dgm:prSet presAssocID="{3380C334-2EF5-4E12-83D8-F92D65A6CDF3}" presName="iconRect" presStyleLbl="node1" presStyleIdx="6" presStyleCnt="7" custScaleX="149558" custScaleY="151488" custLinFactNeighborX="0" custLinFactNeighborY="-2072"/>
      <dgm:spPr/>
    </dgm:pt>
    <dgm:pt modelId="{87E61F09-24AF-4EAF-915D-B25E131D027E}" type="pres">
      <dgm:prSet presAssocID="{3380C334-2EF5-4E12-83D8-F92D65A6CDF3}" presName="spaceRect" presStyleCnt="0"/>
      <dgm:spPr/>
    </dgm:pt>
    <dgm:pt modelId="{B179D337-97D4-4FEE-9B3E-9F047B2DDAAD}" type="pres">
      <dgm:prSet presAssocID="{3380C334-2EF5-4E12-83D8-F92D65A6CDF3}" presName="textRect" presStyleLbl="revTx" presStyleIdx="6" presStyleCnt="7" custLinFactNeighborY="-29070">
        <dgm:presLayoutVars>
          <dgm:chMax val="1"/>
          <dgm:chPref val="1"/>
        </dgm:presLayoutVars>
      </dgm:prSet>
      <dgm:spPr/>
    </dgm:pt>
  </dgm:ptLst>
  <dgm:cxnLst>
    <dgm:cxn modelId="{E99AB714-06F5-4ABF-8058-35C5224019F6}" type="presOf" srcId="{0C496B94-E610-4C2B-88CE-C751B747FCDE}" destId="{8EE2C3DE-BDBE-4323-99DE-31A7F890150C}" srcOrd="0" destOrd="0" presId="urn:microsoft.com/office/officeart/2018/5/layout/IconCircleLabelList"/>
    <dgm:cxn modelId="{DDEF9F19-D176-4151-B083-795749F544D4}" srcId="{C7720856-93F0-4CC7-B7FD-2466914A11D4}" destId="{1A349CDE-914B-422F-B21F-CB4651DE4BE0}" srcOrd="4" destOrd="0" parTransId="{366CA7C8-D354-40D6-ACDC-1CCB5FAC089F}" sibTransId="{97024A0F-CF7B-42CF-AA65-6B8458CCCCDA}"/>
    <dgm:cxn modelId="{E74B7720-04CF-48DD-856B-A27339ECAAA8}" srcId="{C7720856-93F0-4CC7-B7FD-2466914A11D4}" destId="{3380C334-2EF5-4E12-83D8-F92D65A6CDF3}" srcOrd="6" destOrd="0" parTransId="{19697301-5CF2-43EA-944A-C3F22078ABF3}" sibTransId="{5076A1D6-9A59-41E5-88A3-0C490F1BD4EC}"/>
    <dgm:cxn modelId="{416A5B3F-BB07-4B93-99B7-F40C4C9A640D}" srcId="{C7720856-93F0-4CC7-B7FD-2466914A11D4}" destId="{020F9D71-93F5-4922-9232-937C9BBB8649}" srcOrd="5" destOrd="0" parTransId="{0EF5F205-6701-4479-9997-E1814F4B9ECF}" sibTransId="{06BA377E-8A11-4071-8846-95ED922C297B}"/>
    <dgm:cxn modelId="{04E2B95D-AB53-4EA2-9036-3A65E1A4A013}" type="presOf" srcId="{4AF52931-E4CA-4429-AACB-B8747CDB2409}" destId="{6D7891D8-5D9A-4D09-BFF9-B1F88116B74A}" srcOrd="0" destOrd="0" presId="urn:microsoft.com/office/officeart/2018/5/layout/IconCircleLabelList"/>
    <dgm:cxn modelId="{516EC545-1971-48B3-978C-4756FCDCCFD9}" srcId="{C7720856-93F0-4CC7-B7FD-2466914A11D4}" destId="{BFF9359E-E9B1-4B73-BACC-2C7988765B16}" srcOrd="2" destOrd="0" parTransId="{6E0A40FA-1B79-4089-8B9A-3BA22865FE4E}" sibTransId="{1CEF1965-C516-4C44-BAE3-2FA3F5116930}"/>
    <dgm:cxn modelId="{5F48034F-3E3A-4CCA-A583-326DBCCDA340}" type="presOf" srcId="{C7720856-93F0-4CC7-B7FD-2466914A11D4}" destId="{C1B982B3-314E-4996-8930-866FC2AC62B4}" srcOrd="0" destOrd="0" presId="urn:microsoft.com/office/officeart/2018/5/layout/IconCircleLabelList"/>
    <dgm:cxn modelId="{B7F81F54-AC41-4FDF-AF35-F451A9C2301C}" type="presOf" srcId="{DAFE638F-36D6-4911-9B36-0CC5BF3BD407}" destId="{E16E3865-D6E1-4001-B577-01DF1249257E}" srcOrd="0" destOrd="0" presId="urn:microsoft.com/office/officeart/2018/5/layout/IconCircleLabelList"/>
    <dgm:cxn modelId="{23E716A0-8336-49D6-A6ED-4586AE446F0D}" type="presOf" srcId="{020F9D71-93F5-4922-9232-937C9BBB8649}" destId="{90D98E0B-F676-4AC6-B02A-B5FD5AE31033}" srcOrd="0" destOrd="0" presId="urn:microsoft.com/office/officeart/2018/5/layout/IconCircleLabelList"/>
    <dgm:cxn modelId="{9031B9C7-750A-4041-B0B6-53927300369E}" type="presOf" srcId="{3380C334-2EF5-4E12-83D8-F92D65A6CDF3}" destId="{B179D337-97D4-4FEE-9B3E-9F047B2DDAAD}" srcOrd="0" destOrd="0" presId="urn:microsoft.com/office/officeart/2018/5/layout/IconCircleLabelList"/>
    <dgm:cxn modelId="{F82329C8-C3B2-4E9B-9033-528488D72705}" srcId="{C7720856-93F0-4CC7-B7FD-2466914A11D4}" destId="{4AF52931-E4CA-4429-AACB-B8747CDB2409}" srcOrd="0" destOrd="0" parTransId="{67B2FC97-2FAE-4EFE-9DEE-E4216C657F35}" sibTransId="{D86AF01C-9CBC-41F8-9354-48CD82BDFDC9}"/>
    <dgm:cxn modelId="{38549DC9-EC73-4D2E-828B-94CD83663F41}" srcId="{C7720856-93F0-4CC7-B7FD-2466914A11D4}" destId="{DAFE638F-36D6-4911-9B36-0CC5BF3BD407}" srcOrd="3" destOrd="0" parTransId="{3A1006B0-FE9A-4A00-BAA1-C4B4B84B17E3}" sibTransId="{32B668B4-62EB-4519-847C-4AFE43EAF6C3}"/>
    <dgm:cxn modelId="{EE1D3DD5-3F4F-4D05-9950-DE62E2090788}" type="presOf" srcId="{1A349CDE-914B-422F-B21F-CB4651DE4BE0}" destId="{589178B6-1AC1-4580-944E-EB86F324A45E}" srcOrd="0" destOrd="0" presId="urn:microsoft.com/office/officeart/2018/5/layout/IconCircleLabelList"/>
    <dgm:cxn modelId="{FEB9E1F2-FF90-4F6F-9413-B4732072A66A}" srcId="{C7720856-93F0-4CC7-B7FD-2466914A11D4}" destId="{0C496B94-E610-4C2B-88CE-C751B747FCDE}" srcOrd="1" destOrd="0" parTransId="{62298629-C99C-4AD4-B3E6-9C95C1DD7BCB}" sibTransId="{B7539B1D-6DE4-4407-BE5D-F66D862D6802}"/>
    <dgm:cxn modelId="{267E6CF4-8A22-4463-A209-73F660441EF1}" type="presOf" srcId="{BFF9359E-E9B1-4B73-BACC-2C7988765B16}" destId="{B788A5F7-84B0-4D4B-87A6-0ABBD6D8341D}" srcOrd="0" destOrd="0" presId="urn:microsoft.com/office/officeart/2018/5/layout/IconCircleLabelList"/>
    <dgm:cxn modelId="{24436F7F-3C6F-43BD-91FC-F2894DF106C5}" type="presParOf" srcId="{C1B982B3-314E-4996-8930-866FC2AC62B4}" destId="{E99CFFD1-1614-45AC-A844-1F455B3AB24D}" srcOrd="0" destOrd="0" presId="urn:microsoft.com/office/officeart/2018/5/layout/IconCircleLabelList"/>
    <dgm:cxn modelId="{8F99D154-23D9-4F16-806E-D020AD02C493}" type="presParOf" srcId="{E99CFFD1-1614-45AC-A844-1F455B3AB24D}" destId="{D4EBEE41-A673-4DA2-B6C8-3A0FF0C68E56}" srcOrd="0" destOrd="0" presId="urn:microsoft.com/office/officeart/2018/5/layout/IconCircleLabelList"/>
    <dgm:cxn modelId="{2715AC63-D1EE-48BF-A437-A6FDB4E46638}" type="presParOf" srcId="{E99CFFD1-1614-45AC-A844-1F455B3AB24D}" destId="{1BB905C4-8B71-4CF8-A9CC-067DC7D6884D}" srcOrd="1" destOrd="0" presId="urn:microsoft.com/office/officeart/2018/5/layout/IconCircleLabelList"/>
    <dgm:cxn modelId="{5C235DFD-3933-4815-AE2B-E705A49ECDBB}" type="presParOf" srcId="{E99CFFD1-1614-45AC-A844-1F455B3AB24D}" destId="{5C77AD25-942D-459F-BF2C-9B5F0A2FB4A5}" srcOrd="2" destOrd="0" presId="urn:microsoft.com/office/officeart/2018/5/layout/IconCircleLabelList"/>
    <dgm:cxn modelId="{6132E93E-8646-4E7A-95EF-7EB472E391E2}" type="presParOf" srcId="{E99CFFD1-1614-45AC-A844-1F455B3AB24D}" destId="{6D7891D8-5D9A-4D09-BFF9-B1F88116B74A}" srcOrd="3" destOrd="0" presId="urn:microsoft.com/office/officeart/2018/5/layout/IconCircleLabelList"/>
    <dgm:cxn modelId="{9B9725BD-2D12-4F9C-9ACB-6CF4D40912D3}" type="presParOf" srcId="{C1B982B3-314E-4996-8930-866FC2AC62B4}" destId="{FAAFDD63-7542-4E36-B974-535AE89C1065}" srcOrd="1" destOrd="0" presId="urn:microsoft.com/office/officeart/2018/5/layout/IconCircleLabelList"/>
    <dgm:cxn modelId="{E28AED9B-83E7-46D0-978D-45891AD9B7AB}" type="presParOf" srcId="{C1B982B3-314E-4996-8930-866FC2AC62B4}" destId="{825B1F4D-BC31-4495-B13B-0F5F5C2969CF}" srcOrd="2" destOrd="0" presId="urn:microsoft.com/office/officeart/2018/5/layout/IconCircleLabelList"/>
    <dgm:cxn modelId="{40751F69-5560-4177-BE2B-4CE66EECBEDC}" type="presParOf" srcId="{825B1F4D-BC31-4495-B13B-0F5F5C2969CF}" destId="{AAC75EC8-EB99-40AD-942A-DDEA901897D8}" srcOrd="0" destOrd="0" presId="urn:microsoft.com/office/officeart/2018/5/layout/IconCircleLabelList"/>
    <dgm:cxn modelId="{0AC3659E-62BB-42CA-B29F-3595A31ABFAA}" type="presParOf" srcId="{825B1F4D-BC31-4495-B13B-0F5F5C2969CF}" destId="{6BFBD52F-C8CA-459C-8944-ACB570E549D3}" srcOrd="1" destOrd="0" presId="urn:microsoft.com/office/officeart/2018/5/layout/IconCircleLabelList"/>
    <dgm:cxn modelId="{E2DDD2B6-036B-452C-8555-46F1A2544086}" type="presParOf" srcId="{825B1F4D-BC31-4495-B13B-0F5F5C2969CF}" destId="{3D7718DF-52DE-42A8-8564-2DA51275DB70}" srcOrd="2" destOrd="0" presId="urn:microsoft.com/office/officeart/2018/5/layout/IconCircleLabelList"/>
    <dgm:cxn modelId="{D650729B-49BA-41D5-808A-A1EC6E2BF80B}" type="presParOf" srcId="{825B1F4D-BC31-4495-B13B-0F5F5C2969CF}" destId="{8EE2C3DE-BDBE-4323-99DE-31A7F890150C}" srcOrd="3" destOrd="0" presId="urn:microsoft.com/office/officeart/2018/5/layout/IconCircleLabelList"/>
    <dgm:cxn modelId="{E1D8A0BE-4A3B-47A7-B6D6-488A6C86AD8E}" type="presParOf" srcId="{C1B982B3-314E-4996-8930-866FC2AC62B4}" destId="{A65E5120-91F9-481B-B884-0CD98CE5F1C7}" srcOrd="3" destOrd="0" presId="urn:microsoft.com/office/officeart/2018/5/layout/IconCircleLabelList"/>
    <dgm:cxn modelId="{DEFFEFBE-6AFC-43F6-92B4-21B0566C7218}" type="presParOf" srcId="{C1B982B3-314E-4996-8930-866FC2AC62B4}" destId="{0C52D2C1-FEF2-48D4-8827-6AA198689B5C}" srcOrd="4" destOrd="0" presId="urn:microsoft.com/office/officeart/2018/5/layout/IconCircleLabelList"/>
    <dgm:cxn modelId="{F64140C3-339A-47FA-A392-48C51BB5E937}" type="presParOf" srcId="{0C52D2C1-FEF2-48D4-8827-6AA198689B5C}" destId="{1052DEC5-FE1D-4EF5-A9C2-36ED73CB24F5}" srcOrd="0" destOrd="0" presId="urn:microsoft.com/office/officeart/2018/5/layout/IconCircleLabelList"/>
    <dgm:cxn modelId="{B828C846-FD45-4510-BC26-44122358E591}" type="presParOf" srcId="{0C52D2C1-FEF2-48D4-8827-6AA198689B5C}" destId="{41F00BA0-3486-4E9C-A07D-04F8064EED46}" srcOrd="1" destOrd="0" presId="urn:microsoft.com/office/officeart/2018/5/layout/IconCircleLabelList"/>
    <dgm:cxn modelId="{B55B5D33-1853-4216-8EDD-9AC4D087F64B}" type="presParOf" srcId="{0C52D2C1-FEF2-48D4-8827-6AA198689B5C}" destId="{523C830A-A204-49D9-97A5-C2C4B3E46C28}" srcOrd="2" destOrd="0" presId="urn:microsoft.com/office/officeart/2018/5/layout/IconCircleLabelList"/>
    <dgm:cxn modelId="{E5D00047-CB65-4E00-A25F-4A6D0A70F975}" type="presParOf" srcId="{0C52D2C1-FEF2-48D4-8827-6AA198689B5C}" destId="{B788A5F7-84B0-4D4B-87A6-0ABBD6D8341D}" srcOrd="3" destOrd="0" presId="urn:microsoft.com/office/officeart/2018/5/layout/IconCircleLabelList"/>
    <dgm:cxn modelId="{0E476F0A-5EE5-437B-8BA1-BE7F269BFDEC}" type="presParOf" srcId="{C1B982B3-314E-4996-8930-866FC2AC62B4}" destId="{C0966877-B21A-4B99-9B4E-3DCAE40015A1}" srcOrd="5" destOrd="0" presId="urn:microsoft.com/office/officeart/2018/5/layout/IconCircleLabelList"/>
    <dgm:cxn modelId="{61B96E47-21B4-48BC-B59D-8D1E98D394DF}" type="presParOf" srcId="{C1B982B3-314E-4996-8930-866FC2AC62B4}" destId="{59995DFA-D9DD-46C0-8A24-D4269EDE8E2E}" srcOrd="6" destOrd="0" presId="urn:microsoft.com/office/officeart/2018/5/layout/IconCircleLabelList"/>
    <dgm:cxn modelId="{7B4937B2-41D3-4FF9-A52E-82426121296F}" type="presParOf" srcId="{59995DFA-D9DD-46C0-8A24-D4269EDE8E2E}" destId="{8B10FC08-B56B-4B36-9D0E-AC11E515115D}" srcOrd="0" destOrd="0" presId="urn:microsoft.com/office/officeart/2018/5/layout/IconCircleLabelList"/>
    <dgm:cxn modelId="{6B1AD224-6FE5-4E3B-AC7D-AD8126416BC0}" type="presParOf" srcId="{59995DFA-D9DD-46C0-8A24-D4269EDE8E2E}" destId="{9FA38F23-1ADC-496C-BDCF-FDBD8843C6A9}" srcOrd="1" destOrd="0" presId="urn:microsoft.com/office/officeart/2018/5/layout/IconCircleLabelList"/>
    <dgm:cxn modelId="{6DF58CAE-34D2-4F43-915F-C5126838D97F}" type="presParOf" srcId="{59995DFA-D9DD-46C0-8A24-D4269EDE8E2E}" destId="{A8064984-D3AC-45FB-B979-2A9C45CB6DEF}" srcOrd="2" destOrd="0" presId="urn:microsoft.com/office/officeart/2018/5/layout/IconCircleLabelList"/>
    <dgm:cxn modelId="{DA41E140-E591-44E5-8FDF-BC9ADAC325B0}" type="presParOf" srcId="{59995DFA-D9DD-46C0-8A24-D4269EDE8E2E}" destId="{E16E3865-D6E1-4001-B577-01DF1249257E}" srcOrd="3" destOrd="0" presId="urn:microsoft.com/office/officeart/2018/5/layout/IconCircleLabelList"/>
    <dgm:cxn modelId="{04B26122-ADFE-4212-83CB-F3D7C03181B6}" type="presParOf" srcId="{C1B982B3-314E-4996-8930-866FC2AC62B4}" destId="{1F706DD2-B0AF-4471-B6FE-75B27E260E4D}" srcOrd="7" destOrd="0" presId="urn:microsoft.com/office/officeart/2018/5/layout/IconCircleLabelList"/>
    <dgm:cxn modelId="{F363865F-A227-4784-85DB-546DD18EA24E}" type="presParOf" srcId="{C1B982B3-314E-4996-8930-866FC2AC62B4}" destId="{B2496A8B-D9F5-46CD-BE0C-14C553FC247E}" srcOrd="8" destOrd="0" presId="urn:microsoft.com/office/officeart/2018/5/layout/IconCircleLabelList"/>
    <dgm:cxn modelId="{DE410051-3C96-4198-8B2F-4D716A2356E3}" type="presParOf" srcId="{B2496A8B-D9F5-46CD-BE0C-14C553FC247E}" destId="{6273516F-B53D-474A-9DBD-20B5A058C429}" srcOrd="0" destOrd="0" presId="urn:microsoft.com/office/officeart/2018/5/layout/IconCircleLabelList"/>
    <dgm:cxn modelId="{44910C88-B17A-4329-AE4F-0A189D7381D6}" type="presParOf" srcId="{B2496A8B-D9F5-46CD-BE0C-14C553FC247E}" destId="{252CDFBA-0A07-47D0-BDCF-483E639B9EAD}" srcOrd="1" destOrd="0" presId="urn:microsoft.com/office/officeart/2018/5/layout/IconCircleLabelList"/>
    <dgm:cxn modelId="{DBB36A1C-D2E3-443A-996E-BB9C2A69C7E8}" type="presParOf" srcId="{B2496A8B-D9F5-46CD-BE0C-14C553FC247E}" destId="{973E52AD-228C-4ADD-A340-B71625ECFAA2}" srcOrd="2" destOrd="0" presId="urn:microsoft.com/office/officeart/2018/5/layout/IconCircleLabelList"/>
    <dgm:cxn modelId="{1C31D731-A64B-4C2D-A5F1-B93F13DFC629}" type="presParOf" srcId="{B2496A8B-D9F5-46CD-BE0C-14C553FC247E}" destId="{589178B6-1AC1-4580-944E-EB86F324A45E}" srcOrd="3" destOrd="0" presId="urn:microsoft.com/office/officeart/2018/5/layout/IconCircleLabelList"/>
    <dgm:cxn modelId="{A001F4E1-CF8A-4376-A504-35A6AA971D1C}" type="presParOf" srcId="{C1B982B3-314E-4996-8930-866FC2AC62B4}" destId="{642A0350-E188-4C5C-B7FB-68D3066F61C9}" srcOrd="9" destOrd="0" presId="urn:microsoft.com/office/officeart/2018/5/layout/IconCircleLabelList"/>
    <dgm:cxn modelId="{71A64257-8783-4010-86EB-7F96A4C6E717}" type="presParOf" srcId="{C1B982B3-314E-4996-8930-866FC2AC62B4}" destId="{6B96AB2E-B95E-4B46-9F5D-10F3AFB678C2}" srcOrd="10" destOrd="0" presId="urn:microsoft.com/office/officeart/2018/5/layout/IconCircleLabelList"/>
    <dgm:cxn modelId="{13608EF0-AD35-4F30-BCD7-AC40B3B8F3CC}" type="presParOf" srcId="{6B96AB2E-B95E-4B46-9F5D-10F3AFB678C2}" destId="{0D908DC6-802A-4D5C-A4BE-66CA42048CF0}" srcOrd="0" destOrd="0" presId="urn:microsoft.com/office/officeart/2018/5/layout/IconCircleLabelList"/>
    <dgm:cxn modelId="{C457D2A9-F9CE-4D4D-A831-159BD44C5D57}" type="presParOf" srcId="{6B96AB2E-B95E-4B46-9F5D-10F3AFB678C2}" destId="{8A9FFA64-23FE-48AB-8A23-218BB9ADEBCD}" srcOrd="1" destOrd="0" presId="urn:microsoft.com/office/officeart/2018/5/layout/IconCircleLabelList"/>
    <dgm:cxn modelId="{E1E9F22E-DCD3-4F3F-90B4-B0C4CFA3B8DF}" type="presParOf" srcId="{6B96AB2E-B95E-4B46-9F5D-10F3AFB678C2}" destId="{B964E34E-90CF-4553-94A6-9A9265BFB35A}" srcOrd="2" destOrd="0" presId="urn:microsoft.com/office/officeart/2018/5/layout/IconCircleLabelList"/>
    <dgm:cxn modelId="{71B0CDB9-CAFD-4EF3-8B44-7559235CD123}" type="presParOf" srcId="{6B96AB2E-B95E-4B46-9F5D-10F3AFB678C2}" destId="{90D98E0B-F676-4AC6-B02A-B5FD5AE31033}" srcOrd="3" destOrd="0" presId="urn:microsoft.com/office/officeart/2018/5/layout/IconCircleLabelList"/>
    <dgm:cxn modelId="{E2A01348-9CDC-4C67-93AC-1D23EFDAB0B3}" type="presParOf" srcId="{C1B982B3-314E-4996-8930-866FC2AC62B4}" destId="{F1094D3E-EDB1-44DD-950D-00B288B2AA9E}" srcOrd="11" destOrd="0" presId="urn:microsoft.com/office/officeart/2018/5/layout/IconCircleLabelList"/>
    <dgm:cxn modelId="{B8ED652E-CA36-4D0A-8D08-626E53DD1072}" type="presParOf" srcId="{C1B982B3-314E-4996-8930-866FC2AC62B4}" destId="{D7DF5358-A441-475E-BEB4-29E6C0C18452}" srcOrd="12" destOrd="0" presId="urn:microsoft.com/office/officeart/2018/5/layout/IconCircleLabelList"/>
    <dgm:cxn modelId="{7D69BDDE-7D71-4007-BC98-69A421521517}" type="presParOf" srcId="{D7DF5358-A441-475E-BEB4-29E6C0C18452}" destId="{2A1E37DC-1112-4DB7-9CDF-7425D7DA57F7}" srcOrd="0" destOrd="0" presId="urn:microsoft.com/office/officeart/2018/5/layout/IconCircleLabelList"/>
    <dgm:cxn modelId="{7D866808-951F-4132-A362-7F45B47B4876}" type="presParOf" srcId="{D7DF5358-A441-475E-BEB4-29E6C0C18452}" destId="{98E05783-0C0B-4832-80AB-24F02FCADA21}" srcOrd="1" destOrd="0" presId="urn:microsoft.com/office/officeart/2018/5/layout/IconCircleLabelList"/>
    <dgm:cxn modelId="{BA89F5A1-F325-40A7-9E17-21BB77D5C32B}" type="presParOf" srcId="{D7DF5358-A441-475E-BEB4-29E6C0C18452}" destId="{87E61F09-24AF-4EAF-915D-B25E131D027E}" srcOrd="2" destOrd="0" presId="urn:microsoft.com/office/officeart/2018/5/layout/IconCircleLabelList"/>
    <dgm:cxn modelId="{47F02D99-F80F-47B9-AD05-764FA61937E1}" type="presParOf" srcId="{D7DF5358-A441-475E-BEB4-29E6C0C18452}" destId="{B179D337-97D4-4FEE-9B3E-9F047B2DDAA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EBEE41-A673-4DA2-B6C8-3A0FF0C68E56}">
      <dsp:nvSpPr>
        <dsp:cNvPr id="0" name=""/>
        <dsp:cNvSpPr/>
      </dsp:nvSpPr>
      <dsp:spPr>
        <a:xfrm>
          <a:off x="332385" y="2198"/>
          <a:ext cx="884619" cy="88461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B905C4-8B71-4CF8-A9CC-067DC7D6884D}">
      <dsp:nvSpPr>
        <dsp:cNvPr id="0" name=""/>
        <dsp:cNvSpPr/>
      </dsp:nvSpPr>
      <dsp:spPr>
        <a:xfrm>
          <a:off x="453502" y="194327"/>
          <a:ext cx="605057" cy="519019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53000" r="-53000"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7891D8-5D9A-4D09-BFF9-B1F88116B74A}">
      <dsp:nvSpPr>
        <dsp:cNvPr id="0" name=""/>
        <dsp:cNvSpPr/>
      </dsp:nvSpPr>
      <dsp:spPr>
        <a:xfrm>
          <a:off x="49597" y="1162354"/>
          <a:ext cx="1450195" cy="634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MILITARY ASSISTANCE PROGRAM</a:t>
          </a:r>
        </a:p>
      </dsp:txBody>
      <dsp:txXfrm>
        <a:off x="49597" y="1162354"/>
        <a:ext cx="1450195" cy="634460"/>
      </dsp:txXfrm>
    </dsp:sp>
    <dsp:sp modelId="{AAC75EC8-EB99-40AD-942A-DDEA901897D8}">
      <dsp:nvSpPr>
        <dsp:cNvPr id="0" name=""/>
        <dsp:cNvSpPr/>
      </dsp:nvSpPr>
      <dsp:spPr>
        <a:xfrm>
          <a:off x="2036364" y="2198"/>
          <a:ext cx="884619" cy="88461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BD52F-C8CA-459C-8944-ACB570E549D3}">
      <dsp:nvSpPr>
        <dsp:cNvPr id="0" name=""/>
        <dsp:cNvSpPr/>
      </dsp:nvSpPr>
      <dsp:spPr>
        <a:xfrm>
          <a:off x="2058146" y="53774"/>
          <a:ext cx="841055" cy="781467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25000" r="-25000"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E2C3DE-BDBE-4323-99DE-31A7F890150C}">
      <dsp:nvSpPr>
        <dsp:cNvPr id="0" name=""/>
        <dsp:cNvSpPr/>
      </dsp:nvSpPr>
      <dsp:spPr>
        <a:xfrm>
          <a:off x="1753576" y="1162354"/>
          <a:ext cx="1450195" cy="634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SPORTS CLIPS</a:t>
          </a:r>
        </a:p>
      </dsp:txBody>
      <dsp:txXfrm>
        <a:off x="1753576" y="1162354"/>
        <a:ext cx="1450195" cy="634460"/>
      </dsp:txXfrm>
    </dsp:sp>
    <dsp:sp modelId="{1052DEC5-FE1D-4EF5-A9C2-36ED73CB24F5}">
      <dsp:nvSpPr>
        <dsp:cNvPr id="0" name=""/>
        <dsp:cNvSpPr/>
      </dsp:nvSpPr>
      <dsp:spPr>
        <a:xfrm>
          <a:off x="3740344" y="2198"/>
          <a:ext cx="884619" cy="88461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F00BA0-3486-4E9C-A07D-04F8064EED46}">
      <dsp:nvSpPr>
        <dsp:cNvPr id="0" name=""/>
        <dsp:cNvSpPr/>
      </dsp:nvSpPr>
      <dsp:spPr>
        <a:xfrm>
          <a:off x="3857675" y="119268"/>
          <a:ext cx="538332" cy="594667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 l="-29000" r="-29000"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88A5F7-84B0-4D4B-87A6-0ABBD6D8341D}">
      <dsp:nvSpPr>
        <dsp:cNvPr id="0" name=""/>
        <dsp:cNvSpPr/>
      </dsp:nvSpPr>
      <dsp:spPr>
        <a:xfrm>
          <a:off x="3457556" y="1162354"/>
          <a:ext cx="1450195" cy="634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NATIONAL HOME FOR CHILDREN</a:t>
          </a:r>
        </a:p>
      </dsp:txBody>
      <dsp:txXfrm>
        <a:off x="3457556" y="1162354"/>
        <a:ext cx="1450195" cy="634460"/>
      </dsp:txXfrm>
    </dsp:sp>
    <dsp:sp modelId="{8B10FC08-B56B-4B36-9D0E-AC11E515115D}">
      <dsp:nvSpPr>
        <dsp:cNvPr id="0" name=""/>
        <dsp:cNvSpPr/>
      </dsp:nvSpPr>
      <dsp:spPr>
        <a:xfrm>
          <a:off x="5444323" y="2198"/>
          <a:ext cx="884619" cy="88461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38F23-1ADC-496C-BDCF-FDBD8843C6A9}">
      <dsp:nvSpPr>
        <dsp:cNvPr id="0" name=""/>
        <dsp:cNvSpPr/>
      </dsp:nvSpPr>
      <dsp:spPr>
        <a:xfrm>
          <a:off x="5514798" y="88197"/>
          <a:ext cx="743668" cy="712620"/>
        </a:xfrm>
        <a:prstGeom prst="rect">
          <a:avLst/>
        </a:prstGeom>
        <a:blipFill rotWithShape="1">
          <a:blip xmlns:r="http://schemas.openxmlformats.org/officeDocument/2006/relationships" r:embed="rId4"/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6E3865-D6E1-4001-B577-01DF1249257E}">
      <dsp:nvSpPr>
        <dsp:cNvPr id="0" name=""/>
        <dsp:cNvSpPr/>
      </dsp:nvSpPr>
      <dsp:spPr>
        <a:xfrm>
          <a:off x="5161535" y="1162354"/>
          <a:ext cx="1450195" cy="634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FISHER HOUSE</a:t>
          </a:r>
        </a:p>
      </dsp:txBody>
      <dsp:txXfrm>
        <a:off x="5161535" y="1162354"/>
        <a:ext cx="1450195" cy="634460"/>
      </dsp:txXfrm>
    </dsp:sp>
    <dsp:sp modelId="{6273516F-B53D-474A-9DBD-20B5A058C429}">
      <dsp:nvSpPr>
        <dsp:cNvPr id="0" name=""/>
        <dsp:cNvSpPr/>
      </dsp:nvSpPr>
      <dsp:spPr>
        <a:xfrm>
          <a:off x="7148303" y="2198"/>
          <a:ext cx="884619" cy="88461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2CDFBA-0A07-47D0-BDCF-483E639B9EAD}">
      <dsp:nvSpPr>
        <dsp:cNvPr id="0" name=""/>
        <dsp:cNvSpPr/>
      </dsp:nvSpPr>
      <dsp:spPr>
        <a:xfrm>
          <a:off x="7248740" y="48091"/>
          <a:ext cx="683745" cy="792831"/>
        </a:xfrm>
        <a:prstGeom prst="rect">
          <a:avLst/>
        </a:prstGeom>
        <a:blipFill rotWithShape="1">
          <a:blip xmlns:r="http://schemas.openxmlformats.org/officeDocument/2006/relationships" r:embed="rId5"/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9178B6-1AC1-4580-944E-EB86F324A45E}">
      <dsp:nvSpPr>
        <dsp:cNvPr id="0" name=""/>
        <dsp:cNvSpPr/>
      </dsp:nvSpPr>
      <dsp:spPr>
        <a:xfrm>
          <a:off x="6865515" y="1162354"/>
          <a:ext cx="1450195" cy="634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UNMET NEEDS</a:t>
          </a:r>
        </a:p>
      </dsp:txBody>
      <dsp:txXfrm>
        <a:off x="6865515" y="1162354"/>
        <a:ext cx="1450195" cy="634460"/>
      </dsp:txXfrm>
    </dsp:sp>
    <dsp:sp modelId="{0D908DC6-802A-4D5C-A4BE-66CA42048CF0}">
      <dsp:nvSpPr>
        <dsp:cNvPr id="0" name=""/>
        <dsp:cNvSpPr/>
      </dsp:nvSpPr>
      <dsp:spPr>
        <a:xfrm>
          <a:off x="8852282" y="2198"/>
          <a:ext cx="884619" cy="88461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9FFA64-23FE-48AB-8A23-218BB9ADEBCD}">
      <dsp:nvSpPr>
        <dsp:cNvPr id="0" name=""/>
        <dsp:cNvSpPr/>
      </dsp:nvSpPr>
      <dsp:spPr>
        <a:xfrm>
          <a:off x="8969608" y="0"/>
          <a:ext cx="649966" cy="784045"/>
        </a:xfrm>
        <a:prstGeom prst="rect">
          <a:avLst/>
        </a:prstGeom>
        <a:blipFill rotWithShape="1">
          <a:blip xmlns:r="http://schemas.openxmlformats.org/officeDocument/2006/relationships" r:embed="rId6"/>
          <a:srcRect/>
          <a:stretch>
            <a:fillRect l="-24000" r="-24000"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D98E0B-F676-4AC6-B02A-B5FD5AE31033}">
      <dsp:nvSpPr>
        <dsp:cNvPr id="0" name=""/>
        <dsp:cNvSpPr/>
      </dsp:nvSpPr>
      <dsp:spPr>
        <a:xfrm>
          <a:off x="8569494" y="1162354"/>
          <a:ext cx="1450195" cy="634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 dirty="0"/>
            <a:t>https://www.va.gov › puget-sound-health-</a:t>
          </a:r>
          <a:r>
            <a:rPr lang="en-US" sz="1100" b="0" i="0" kern="1200" dirty="0" err="1"/>
            <a:t>care</a:t>
          </a:r>
          <a:r>
            <a:rPr lang="en-US" sz="1100" b="0" i="0" kern="1200" dirty="0" err="1">
              <a:hlinkClick xmlns:r="http://schemas.openxmlformats.org/officeDocument/2006/relationships" r:id="rId7"/>
            </a:rPr>
            <a:t>American</a:t>
          </a:r>
          <a:r>
            <a:rPr lang="en-US" sz="1100" b="0" i="0" kern="1200" dirty="0">
              <a:hlinkClick xmlns:r="http://schemas.openxmlformats.org/officeDocument/2006/relationships" r:id="rId7"/>
            </a:rPr>
            <a:t> Lake VA Medical Center | VA Puget Sound Health ...</a:t>
          </a:r>
          <a:endParaRPr lang="en-US" sz="1100" b="0" i="0" kern="1200" dirty="0"/>
        </a:p>
      </dsp:txBody>
      <dsp:txXfrm>
        <a:off x="8569494" y="1162354"/>
        <a:ext cx="1450195" cy="634460"/>
      </dsp:txXfrm>
    </dsp:sp>
    <dsp:sp modelId="{2A1E37DC-1112-4DB7-9CDF-7425D7DA57F7}">
      <dsp:nvSpPr>
        <dsp:cNvPr id="0" name=""/>
        <dsp:cNvSpPr/>
      </dsp:nvSpPr>
      <dsp:spPr>
        <a:xfrm>
          <a:off x="4592333" y="2159363"/>
          <a:ext cx="884619" cy="88461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E05783-0C0B-4832-80AB-24F02FCADA21}">
      <dsp:nvSpPr>
        <dsp:cNvPr id="0" name=""/>
        <dsp:cNvSpPr/>
      </dsp:nvSpPr>
      <dsp:spPr>
        <a:xfrm>
          <a:off x="4655088" y="2206704"/>
          <a:ext cx="759109" cy="768905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79D337-97D4-4FEE-9B3E-9F047B2DDAAD}">
      <dsp:nvSpPr>
        <dsp:cNvPr id="0" name=""/>
        <dsp:cNvSpPr/>
      </dsp:nvSpPr>
      <dsp:spPr>
        <a:xfrm>
          <a:off x="4309545" y="3135082"/>
          <a:ext cx="1450195" cy="634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“The love of a family, is life’s greatest blessing”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1100" kern="1200" dirty="0"/>
        </a:p>
      </dsp:txBody>
      <dsp:txXfrm>
        <a:off x="4309545" y="3135082"/>
        <a:ext cx="1450195" cy="6344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1CF908-B9F8-4D75-9563-AB61F9135D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DEC0F2-C9ED-4E40-9090-1AABA509E02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24071-69B2-40A7-B3EA-674584CE017F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343BCB-1A9C-419E-A510-1B43D44FD1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2ECDCF-FA4F-4A45-8FAD-9C923EE306B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A0F0C-BE24-43A8-A6ED-60EC67C28C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089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16B909-20DD-493C-AC6E-6A09AF3AE40E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BA3186-490C-4963-9CE5-58096C2F0B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06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BA3186-490C-4963-9CE5-58096C2F0BE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789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BA3186-490C-4963-9CE5-58096C2F0BE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923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BA3186-490C-4963-9CE5-58096C2F0BE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233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BA3186-490C-4963-9CE5-58096C2F0BE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001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BA3186-490C-4963-9CE5-58096C2F0BE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772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37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95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80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06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94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52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666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015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53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890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86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3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76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66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4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80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65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Tm="38353">
        <p14:warp dir="in"/>
      </p:transition>
    </mc:Choice>
    <mc:Fallback xmlns="">
      <p:transition spd="slow" advTm="38353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audio" Target="../media/media1.mp3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5.jpeg"/><Relationship Id="rId11" Type="http://schemas.openxmlformats.org/officeDocument/2006/relationships/image" Target="../media/image10.sv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9.sv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Relationship Id="rId5" Type="http://schemas.openxmlformats.org/officeDocument/2006/relationships/hyperlink" Target="http://www.ptsdfoundation.org/" TargetMode="External"/><Relationship Id="rId4" Type="http://schemas.openxmlformats.org/officeDocument/2006/relationships/hyperlink" Target="https://vfwauxwa.org/di/vfw/v2/default.asp?nid=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notesSlide" Target="../notesSlides/notesSlide4.xml"/><Relationship Id="rId7" Type="http://schemas.openxmlformats.org/officeDocument/2006/relationships/diagramQuickStyle" Target="../diagrams/quickStyl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36.jpg"/><Relationship Id="rId4" Type="http://schemas.openxmlformats.org/officeDocument/2006/relationships/image" Target="../media/image2.jpeg"/><Relationship Id="rId9" Type="http://schemas.microsoft.com/office/2007/relationships/diagramDrawing" Target="../diagrams/drawing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briggs6012@gmail.com" TargetMode="External"/><Relationship Id="rId3" Type="http://schemas.openxmlformats.org/officeDocument/2006/relationships/notesSlide" Target="../notesSlides/notesSlide5.xml"/><Relationship Id="rId7" Type="http://schemas.microsoft.com/office/2007/relationships/hdphoto" Target="../media/hdphoto1.wdp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mRn9chmRAY" TargetMode="Externa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3.xml"/><Relationship Id="rId5" Type="http://schemas.openxmlformats.org/officeDocument/2006/relationships/image" Target="../media/image39.png"/><Relationship Id="rId4" Type="http://schemas.openxmlformats.org/officeDocument/2006/relationships/hyperlink" Target="https://www.youtube.com/watch?v=-KoXt9pZLG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briggs6012@gmail.com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hyperlink" Target="https://creativecommons.org/licenses/by-nc-nd/3.0/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6" Type="http://schemas.openxmlformats.org/officeDocument/2006/relationships/hyperlink" Target="https://www.flickr.com/photos/auvet/47959448306/in/pool-pamarkers" TargetMode="Externa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Relationship Id="rId5" Type="http://schemas.openxmlformats.org/officeDocument/2006/relationships/image" Target="../media/image19.png"/><Relationship Id="rId4" Type="http://schemas.openxmlformats.org/officeDocument/2006/relationships/image" Target="../media/image1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hyperlink" Target="https://www.flickr.com/photos/60564189@N06/48014770503/" TargetMode="External"/><Relationship Id="rId5" Type="http://schemas.openxmlformats.org/officeDocument/2006/relationships/image" Target="../media/image22.jpg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hyperlink" Target="https://www.vfw.org/assistance/mental-wellness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3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28.jpg"/><Relationship Id="rId5" Type="http://schemas.openxmlformats.org/officeDocument/2006/relationships/diagramData" Target="../diagrams/data1.xml"/><Relationship Id="rId10" Type="http://schemas.openxmlformats.org/officeDocument/2006/relationships/image" Target="../media/image27.jp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ocky beach&#10;&#10;">
            <a:extLst>
              <a:ext uri="{FF2B5EF4-FFF2-40B4-BE49-F238E27FC236}">
                <a16:creationId xmlns:a16="http://schemas.microsoft.com/office/drawing/2014/main" id="{1D741830-4E4E-4CA5-B92A-047E598CB2C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42331"/>
            <a:ext cx="12191980" cy="685799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F41A68A-8CD1-4105-B4EC-A56286CB0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02616" y="1411015"/>
            <a:ext cx="7808159" cy="4103960"/>
            <a:chOff x="2202616" y="1411015"/>
            <a:chExt cx="7808159" cy="4103960"/>
          </a:xfrm>
        </p:grpSpPr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7B955F46-02E4-4A82-96F5-CBAFDD4A74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02616" y="1411015"/>
              <a:ext cx="7808159" cy="4103960"/>
            </a:xfrm>
            <a:custGeom>
              <a:avLst/>
              <a:gdLst>
                <a:gd name="connsiteX0" fmla="*/ 7589084 w 7808159"/>
                <a:gd name="connsiteY0" fmla="*/ 3803605 h 4103960"/>
                <a:gd name="connsiteX1" fmla="*/ 7512884 w 7808159"/>
                <a:gd name="connsiteY1" fmla="*/ 3879805 h 4103960"/>
                <a:gd name="connsiteX2" fmla="*/ 7589084 w 7808159"/>
                <a:gd name="connsiteY2" fmla="*/ 3956005 h 4103960"/>
                <a:gd name="connsiteX3" fmla="*/ 7665284 w 7808159"/>
                <a:gd name="connsiteY3" fmla="*/ 3879805 h 4103960"/>
                <a:gd name="connsiteX4" fmla="*/ 7589084 w 7808159"/>
                <a:gd name="connsiteY4" fmla="*/ 3803605 h 4103960"/>
                <a:gd name="connsiteX5" fmla="*/ 197684 w 7808159"/>
                <a:gd name="connsiteY5" fmla="*/ 3803605 h 4103960"/>
                <a:gd name="connsiteX6" fmla="*/ 121484 w 7808159"/>
                <a:gd name="connsiteY6" fmla="*/ 3879805 h 4103960"/>
                <a:gd name="connsiteX7" fmla="*/ 197684 w 7808159"/>
                <a:gd name="connsiteY7" fmla="*/ 3956005 h 4103960"/>
                <a:gd name="connsiteX8" fmla="*/ 273884 w 7808159"/>
                <a:gd name="connsiteY8" fmla="*/ 3879805 h 4103960"/>
                <a:gd name="connsiteX9" fmla="*/ 197684 w 7808159"/>
                <a:gd name="connsiteY9" fmla="*/ 3803605 h 4103960"/>
                <a:gd name="connsiteX10" fmla="*/ 7604324 w 7808159"/>
                <a:gd name="connsiteY10" fmla="*/ 130765 h 4103960"/>
                <a:gd name="connsiteX11" fmla="*/ 7528124 w 7808159"/>
                <a:gd name="connsiteY11" fmla="*/ 206965 h 4103960"/>
                <a:gd name="connsiteX12" fmla="*/ 7604324 w 7808159"/>
                <a:gd name="connsiteY12" fmla="*/ 283165 h 4103960"/>
                <a:gd name="connsiteX13" fmla="*/ 7680524 w 7808159"/>
                <a:gd name="connsiteY13" fmla="*/ 206965 h 4103960"/>
                <a:gd name="connsiteX14" fmla="*/ 7604324 w 7808159"/>
                <a:gd name="connsiteY14" fmla="*/ 130765 h 4103960"/>
                <a:gd name="connsiteX15" fmla="*/ 197684 w 7808159"/>
                <a:gd name="connsiteY15" fmla="*/ 130765 h 4103960"/>
                <a:gd name="connsiteX16" fmla="*/ 121484 w 7808159"/>
                <a:gd name="connsiteY16" fmla="*/ 206965 h 4103960"/>
                <a:gd name="connsiteX17" fmla="*/ 197684 w 7808159"/>
                <a:gd name="connsiteY17" fmla="*/ 283165 h 4103960"/>
                <a:gd name="connsiteX18" fmla="*/ 273884 w 7808159"/>
                <a:gd name="connsiteY18" fmla="*/ 206965 h 4103960"/>
                <a:gd name="connsiteX19" fmla="*/ 197684 w 7808159"/>
                <a:gd name="connsiteY19" fmla="*/ 130765 h 4103960"/>
                <a:gd name="connsiteX20" fmla="*/ 0 w 7808159"/>
                <a:gd name="connsiteY20" fmla="*/ 0 h 4103960"/>
                <a:gd name="connsiteX21" fmla="*/ 7808159 w 7808159"/>
                <a:gd name="connsiteY21" fmla="*/ 0 h 4103960"/>
                <a:gd name="connsiteX22" fmla="*/ 7808159 w 7808159"/>
                <a:gd name="connsiteY22" fmla="*/ 4103960 h 4103960"/>
                <a:gd name="connsiteX23" fmla="*/ 0 w 7808159"/>
                <a:gd name="connsiteY23" fmla="*/ 4103960 h 4103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808159" h="4103960">
                  <a:moveTo>
                    <a:pt x="7589084" y="3803605"/>
                  </a:moveTo>
                  <a:cubicBezTo>
                    <a:pt x="7547000" y="3803605"/>
                    <a:pt x="7512884" y="3837721"/>
                    <a:pt x="7512884" y="3879805"/>
                  </a:cubicBezTo>
                  <a:cubicBezTo>
                    <a:pt x="7512884" y="3921889"/>
                    <a:pt x="7547000" y="3956005"/>
                    <a:pt x="7589084" y="3956005"/>
                  </a:cubicBezTo>
                  <a:cubicBezTo>
                    <a:pt x="7631168" y="3956005"/>
                    <a:pt x="7665284" y="3921889"/>
                    <a:pt x="7665284" y="3879805"/>
                  </a:cubicBezTo>
                  <a:cubicBezTo>
                    <a:pt x="7665284" y="3837721"/>
                    <a:pt x="7631168" y="3803605"/>
                    <a:pt x="7589084" y="3803605"/>
                  </a:cubicBezTo>
                  <a:close/>
                  <a:moveTo>
                    <a:pt x="197684" y="3803605"/>
                  </a:moveTo>
                  <a:cubicBezTo>
                    <a:pt x="155600" y="3803605"/>
                    <a:pt x="121484" y="3837721"/>
                    <a:pt x="121484" y="3879805"/>
                  </a:cubicBezTo>
                  <a:cubicBezTo>
                    <a:pt x="121484" y="3921889"/>
                    <a:pt x="155600" y="3956005"/>
                    <a:pt x="197684" y="3956005"/>
                  </a:cubicBezTo>
                  <a:cubicBezTo>
                    <a:pt x="239768" y="3956005"/>
                    <a:pt x="273884" y="3921889"/>
                    <a:pt x="273884" y="3879805"/>
                  </a:cubicBezTo>
                  <a:cubicBezTo>
                    <a:pt x="273884" y="3837721"/>
                    <a:pt x="239768" y="3803605"/>
                    <a:pt x="197684" y="3803605"/>
                  </a:cubicBezTo>
                  <a:close/>
                  <a:moveTo>
                    <a:pt x="7604324" y="130765"/>
                  </a:moveTo>
                  <a:cubicBezTo>
                    <a:pt x="7562240" y="130765"/>
                    <a:pt x="7528124" y="164881"/>
                    <a:pt x="7528124" y="206965"/>
                  </a:cubicBezTo>
                  <a:cubicBezTo>
                    <a:pt x="7528124" y="249049"/>
                    <a:pt x="7562240" y="283165"/>
                    <a:pt x="7604324" y="283165"/>
                  </a:cubicBezTo>
                  <a:cubicBezTo>
                    <a:pt x="7646408" y="283165"/>
                    <a:pt x="7680524" y="249049"/>
                    <a:pt x="7680524" y="206965"/>
                  </a:cubicBezTo>
                  <a:cubicBezTo>
                    <a:pt x="7680524" y="164881"/>
                    <a:pt x="7646408" y="130765"/>
                    <a:pt x="7604324" y="130765"/>
                  </a:cubicBezTo>
                  <a:close/>
                  <a:moveTo>
                    <a:pt x="197684" y="130765"/>
                  </a:moveTo>
                  <a:cubicBezTo>
                    <a:pt x="155600" y="130765"/>
                    <a:pt x="121484" y="164881"/>
                    <a:pt x="121484" y="206965"/>
                  </a:cubicBezTo>
                  <a:cubicBezTo>
                    <a:pt x="121484" y="249049"/>
                    <a:pt x="155600" y="283165"/>
                    <a:pt x="197684" y="283165"/>
                  </a:cubicBezTo>
                  <a:cubicBezTo>
                    <a:pt x="239768" y="283165"/>
                    <a:pt x="273884" y="249049"/>
                    <a:pt x="273884" y="206965"/>
                  </a:cubicBezTo>
                  <a:cubicBezTo>
                    <a:pt x="273884" y="164881"/>
                    <a:pt x="239768" y="130765"/>
                    <a:pt x="197684" y="130765"/>
                  </a:cubicBezTo>
                  <a:close/>
                  <a:moveTo>
                    <a:pt x="0" y="0"/>
                  </a:moveTo>
                  <a:lnTo>
                    <a:pt x="7808159" y="0"/>
                  </a:lnTo>
                  <a:lnTo>
                    <a:pt x="7808159" y="4103960"/>
                  </a:lnTo>
                  <a:lnTo>
                    <a:pt x="0" y="4103960"/>
                  </a:lnTo>
                  <a:close/>
                </a:path>
              </a:pathLst>
            </a:custGeom>
            <a:blipFill dpi="0" rotWithShape="1">
              <a:blip r:embed="rId8">
                <a:alphaModFix amt="83000"/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90000" sy="100000" flip="none" algn="ctr"/>
            </a:blipFill>
            <a:ln>
              <a:noFill/>
            </a:ln>
            <a:effectLst>
              <a:outerShdw blurRad="114300" dist="127000" dir="5400000" sx="99000" sy="99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woPt" dir="t"/>
            </a:scene3d>
            <a:sp3d contourW="6350">
              <a:bevelT w="12700" h="0" prst="coolSlant"/>
              <a:contourClr>
                <a:schemeClr val="bg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79775EF-026C-4E4A-873B-185915FB4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2278995" y="1501257"/>
              <a:ext cx="7645811" cy="3928374"/>
              <a:chOff x="2278995" y="1501257"/>
              <a:chExt cx="7645811" cy="3928374"/>
            </a:xfrm>
          </p:grpSpPr>
          <p:sp>
            <p:nvSpPr>
              <p:cNvPr id="13" name="Donut 19">
                <a:extLst>
                  <a:ext uri="{FF2B5EF4-FFF2-40B4-BE49-F238E27FC236}">
                    <a16:creationId xmlns:a16="http://schemas.microsoft.com/office/drawing/2014/main" id="{400D0967-F02F-4275-8520-75D52A1DF6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9677918" y="1501257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Donut 21">
                <a:extLst>
                  <a:ext uri="{FF2B5EF4-FFF2-40B4-BE49-F238E27FC236}">
                    <a16:creationId xmlns:a16="http://schemas.microsoft.com/office/drawing/2014/main" id="{B4B16BA1-0F90-43DD-9D6C-6F196A15A30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9673719" y="517472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Donut 22">
                <a:extLst>
                  <a:ext uri="{FF2B5EF4-FFF2-40B4-BE49-F238E27FC236}">
                    <a16:creationId xmlns:a16="http://schemas.microsoft.com/office/drawing/2014/main" id="{7B652CBC-3D51-4C0E-8DDE-2C4A49B387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278995" y="1501257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Donut 23">
                <a:extLst>
                  <a:ext uri="{FF2B5EF4-FFF2-40B4-BE49-F238E27FC236}">
                    <a16:creationId xmlns:a16="http://schemas.microsoft.com/office/drawing/2014/main" id="{3AFF0419-6554-4FDD-93AB-8A8C45FF5B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278995" y="5182743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4774D57-151E-4936-9AF4-E70073D4EB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>
            <a:noAutofit/>
          </a:bodyPr>
          <a:lstStyle/>
          <a:p>
            <a:r>
              <a:rPr lang="en-US" sz="3200" b="1" i="1" dirty="0"/>
              <a:t>VETERAN AND FAMILY SUPPORT </a:t>
            </a: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370FC1-A32E-43A6-9E96-92974CB54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 fontScale="92500" lnSpcReduction="20000"/>
          </a:bodyPr>
          <a:lstStyle/>
          <a:p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</a:rPr>
              <a:t>BY BONNIE RIGGS</a:t>
            </a:r>
          </a:p>
          <a:p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</a:rPr>
              <a:t>DEPARTMENT CHAIRMAN</a:t>
            </a:r>
          </a:p>
          <a:p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</a:rPr>
              <a:t>2026-2027</a:t>
            </a:r>
          </a:p>
          <a:p>
            <a:endParaRPr lang="en-US" sz="2400" b="1" i="1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F310D7E-8F1E-4C2F-8824-E43E043DD8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Palm tree">
            <a:extLst>
              <a:ext uri="{FF2B5EF4-FFF2-40B4-BE49-F238E27FC236}">
                <a16:creationId xmlns:a16="http://schemas.microsoft.com/office/drawing/2014/main" id="{5A75EE0A-53B5-4719-9CB7-5387E99D98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80409" y="1629189"/>
            <a:ext cx="914400" cy="914400"/>
          </a:xfrm>
          <a:prstGeom prst="rect">
            <a:avLst/>
          </a:prstGeom>
        </p:spPr>
      </p:pic>
      <p:pic>
        <p:nvPicPr>
          <p:cNvPr id="17" name="Graphic 16" descr="Beach ball">
            <a:extLst>
              <a:ext uri="{FF2B5EF4-FFF2-40B4-BE49-F238E27FC236}">
                <a16:creationId xmlns:a16="http://schemas.microsoft.com/office/drawing/2014/main" id="{48F21C9B-2A2B-49E0-A15C-401F0E8DE9C1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48889" y="1993669"/>
            <a:ext cx="548640" cy="548640"/>
          </a:xfrm>
          <a:prstGeom prst="rect">
            <a:avLst/>
          </a:prstGeom>
        </p:spPr>
      </p:pic>
      <p:pic>
        <p:nvPicPr>
          <p:cNvPr id="20" name="Graphic 19" descr="Bucket and shovel">
            <a:extLst>
              <a:ext uri="{FF2B5EF4-FFF2-40B4-BE49-F238E27FC236}">
                <a16:creationId xmlns:a16="http://schemas.microsoft.com/office/drawing/2014/main" id="{02432592-29B9-4972-91B0-C8987327EC8D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94809" y="1874056"/>
            <a:ext cx="731520" cy="731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6490A3-8CFC-532D-6F35-2A029D7D21C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84539" y="3608277"/>
            <a:ext cx="1274174" cy="938865"/>
          </a:xfrm>
          <a:prstGeom prst="rect">
            <a:avLst/>
          </a:prstGeom>
        </p:spPr>
      </p:pic>
      <p:pic>
        <p:nvPicPr>
          <p:cNvPr id="19" name="[MP3FY] Lee Greenwood - God Bless The U.S.A.">
            <a:hlinkClick r:id="" action="ppaction://media"/>
            <a:extLst>
              <a:ext uri="{FF2B5EF4-FFF2-40B4-BE49-F238E27FC236}">
                <a16:creationId xmlns:a16="http://schemas.microsoft.com/office/drawing/2014/main" id="{96D8561F-EE25-F1C4-B45C-CB58B0B59BD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534570" y="42341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991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08">
        <p14:warp dir="in"/>
      </p:transition>
    </mc:Choice>
    <mc:Fallback xmlns="">
      <p:transition spd="slow" advTm="92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3" grpId="0" build="p"/>
    </p:bldLst>
  </p:timing>
  <p:extLst>
    <p:ext uri="{E180D4A7-C9FB-4DFB-919C-405C955672EB}">
      <p14:showEvtLst xmlns:p14="http://schemas.microsoft.com/office/powerpoint/2010/main">
        <p14:pauseEvt time="1780" objId="19"/>
        <p14:playEvt time="7610" objId="19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56CF2-9B1B-3148-60D5-D856777F6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>
                <a:solidFill>
                  <a:srgbClr val="0070C0"/>
                </a:solidFill>
              </a:rPr>
              <a:t>DEPARTMENT AUXILIARY PRESIDENT’S SPECIAL PROJECT FOR 2026-2027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D21B0F-86E7-2152-4713-7E7B0D5E89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05288" y="982663"/>
            <a:ext cx="3496224" cy="4892675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6364D3-40A4-4569-F450-E25EF66C514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"Hold On, Be Strong – Suicide Awareness,“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/>
              <a:t>partnering with the Permission to Start Dreaming (PTSD) Foundation based in Gig Harbor, Washington. [</a:t>
            </a:r>
            <a:r>
              <a:rPr lang="en-US" sz="2000" b="1" dirty="0">
                <a:hlinkClick r:id="rId4"/>
              </a:rPr>
              <a:t>1</a:t>
            </a:r>
            <a:r>
              <a:rPr lang="en-US" sz="2000" b="1" dirty="0"/>
              <a:t>]</a:t>
            </a:r>
          </a:p>
          <a:p>
            <a:r>
              <a:rPr lang="en-US" sz="2000" b="1" dirty="0"/>
              <a:t> </a:t>
            </a:r>
            <a:r>
              <a:rPr lang="en-US" sz="2000" b="1" i="1" dirty="0">
                <a:hlinkClick r:id="rId5"/>
              </a:rPr>
              <a:t>www.ptsdfoundation.org</a:t>
            </a:r>
            <a:r>
              <a:rPr lang="en-US" dirty="0"/>
              <a:t>.</a:t>
            </a:r>
            <a:endParaRPr lang="en-US" sz="20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693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86">
        <p14:warp dir="in"/>
      </p:transition>
    </mc:Choice>
    <mc:Fallback xmlns="">
      <p:transition spd="slow" advTm="1028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F5EF6A-4135-2D0A-2C2F-1FEF73604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9931" y="696070"/>
            <a:ext cx="5276878" cy="1575911"/>
          </a:xfrm>
        </p:spPr>
        <p:txBody>
          <a:bodyPr>
            <a:normAutofit fontScale="90000"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r>
              <a:rPr lang="en-US" sz="2400" b="1" kern="100" dirty="0">
                <a:solidFill>
                  <a:srgbClr val="EE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Frank Persa, Department Commander</a:t>
            </a:r>
            <a:br>
              <a:rPr lang="en-US" sz="2400" b="1" kern="100" dirty="0">
                <a:solidFill>
                  <a:srgbClr val="EE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400" b="1" kern="100" dirty="0">
                <a:solidFill>
                  <a:srgbClr val="EE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Veterans of Foreign Wars Department of Washington 2026-2027</a:t>
            </a:r>
            <a:b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BBD-4D70-9E1D-2211-A1A83CEA4E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72856" y="905069"/>
            <a:ext cx="3718455" cy="4777274"/>
          </a:xfrm>
        </p:spPr>
        <p:txBody>
          <a:bodyPr>
            <a:normAutofit fontScale="47500" lnSpcReduction="20000"/>
          </a:bodyPr>
          <a:lstStyle/>
          <a:p>
            <a:r>
              <a:rPr lang="en-US" b="1" dirty="0"/>
              <a:t>A Hero's Promise</a:t>
            </a:r>
            <a:endParaRPr lang="en-US" dirty="0"/>
          </a:p>
          <a:p>
            <a:endParaRPr lang="en-US" b="1" dirty="0">
              <a:solidFill>
                <a:srgbClr val="002060"/>
              </a:solidFill>
            </a:endParaRPr>
          </a:p>
          <a:p>
            <a:r>
              <a:rPr lang="en-US" sz="1800" b="1" dirty="0">
                <a:solidFill>
                  <a:srgbClr val="002060"/>
                </a:solidFill>
              </a:rPr>
              <a:t>Why This Project Matters</a:t>
            </a:r>
          </a:p>
          <a:p>
            <a:r>
              <a:rPr lang="en-US" sz="1800" b="1" dirty="0">
                <a:solidFill>
                  <a:srgbClr val="002060"/>
                </a:solidFill>
              </a:rPr>
              <a:t>A Hero's Promise is a Washington-based veteran organization whose mission speaks directly to one of the greatest challenges many veterans face after service: finding connection, purpose, and belonging.</a:t>
            </a:r>
          </a:p>
          <a:p>
            <a:endParaRPr lang="en-US" sz="1800" b="1" dirty="0">
              <a:solidFill>
                <a:srgbClr val="002060"/>
              </a:solidFill>
            </a:endParaRPr>
          </a:p>
          <a:p>
            <a:endParaRPr lang="en-US" sz="1800" b="1" dirty="0">
              <a:solidFill>
                <a:srgbClr val="002060"/>
              </a:solidFill>
            </a:endParaRPr>
          </a:p>
          <a:p>
            <a:r>
              <a:rPr lang="en-US" sz="1800" b="1" dirty="0">
                <a:solidFill>
                  <a:srgbClr val="002060"/>
                </a:solidFill>
              </a:rPr>
              <a:t>The military gives us a mission, a team, and a sense of purpose. When service ends, many veterans struggle to find those same connections in civilian life. Too often, veterans become isolated, disconnected, or unsure where they fit in.</a:t>
            </a:r>
          </a:p>
          <a:p>
            <a:r>
              <a:rPr lang="en-US" sz="1800" b="1" dirty="0">
                <a:solidFill>
                  <a:srgbClr val="002060"/>
                </a:solidFill>
              </a:rPr>
              <a:t>More Than Support</a:t>
            </a:r>
          </a:p>
          <a:p>
            <a:r>
              <a:rPr lang="en-US" sz="1800" b="1" dirty="0">
                <a:solidFill>
                  <a:srgbClr val="002060"/>
                </a:solidFill>
              </a:rPr>
              <a:t>What makes A Hero's Promise unique is that they do more than provide support. They help veterans discover what brings them joy and reconnects them with life.</a:t>
            </a:r>
          </a:p>
          <a:p>
            <a:endParaRPr lang="en-US" sz="1800" b="1" dirty="0">
              <a:solidFill>
                <a:srgbClr val="002060"/>
              </a:solidFill>
            </a:endParaRPr>
          </a:p>
          <a:p>
            <a:endParaRPr lang="en-US" sz="1800" b="1" dirty="0">
              <a:solidFill>
                <a:srgbClr val="002060"/>
              </a:solidFill>
            </a:endParaRPr>
          </a:p>
          <a:p>
            <a:r>
              <a:rPr lang="en-US" sz="1800" b="1" dirty="0">
                <a:solidFill>
                  <a:srgbClr val="002060"/>
                </a:solidFill>
              </a:rPr>
              <a:t>If a veteran is interested in fishing but has never had the opportunity, A Hero's Promise helps get them on the water. If that veteran discovers they enjoy it, the organization connects them with a veteran group that regularly participates in fishing activities.</a:t>
            </a:r>
          </a:p>
          <a:p>
            <a:endParaRPr lang="en-US" sz="1800" b="1" dirty="0">
              <a:solidFill>
                <a:srgbClr val="002060"/>
              </a:solidFill>
            </a:endParaRPr>
          </a:p>
          <a:p>
            <a:endParaRPr lang="en-US" sz="1800" b="1" dirty="0">
              <a:solidFill>
                <a:srgbClr val="002060"/>
              </a:solidFill>
            </a:endParaRPr>
          </a:p>
          <a:p>
            <a:r>
              <a:rPr lang="en-US" sz="1800" b="1" dirty="0">
                <a:solidFill>
                  <a:srgbClr val="002060"/>
                </a:solidFill>
              </a:rPr>
              <a:t>sports, outdoor recreation, and many other interests. The same concept applies to hunting, hiking, camping, shooting </a:t>
            </a:r>
          </a:p>
          <a:p>
            <a:endParaRPr lang="en-US" dirty="0"/>
          </a:p>
        </p:txBody>
      </p:sp>
      <p:pic>
        <p:nvPicPr>
          <p:cNvPr id="7" name="Content Placeholder 6" descr="2026-2027 Department Commander's Special Project Logo">
            <a:extLst>
              <a:ext uri="{FF2B5EF4-FFF2-40B4-BE49-F238E27FC236}">
                <a16:creationId xmlns:a16="http://schemas.microsoft.com/office/drawing/2014/main" id="{9B32777D-9DFF-92ED-B906-002B080A88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033" y="1803929"/>
            <a:ext cx="4892675" cy="4358001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940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72">
        <p14:warp dir="in"/>
      </p:transition>
    </mc:Choice>
    <mc:Fallback xmlns="">
      <p:transition spd="slow" advTm="1337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7DE69-9246-4C6D-B903-F8ACF4C0E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755779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62626"/>
                </a:solidFill>
              </a:rPr>
              <a:t>VFW &amp; AUXILIARY PROGRAMS FOR  VETERANS AND FAMILY SUPPORT</a:t>
            </a:r>
          </a:p>
        </p:txBody>
      </p:sp>
      <p:graphicFrame>
        <p:nvGraphicFramePr>
          <p:cNvPr id="24" name="Content Placeholder 8" descr="Smart Icons">
            <a:extLst>
              <a:ext uri="{FF2B5EF4-FFF2-40B4-BE49-F238E27FC236}">
                <a16:creationId xmlns:a16="http://schemas.microsoft.com/office/drawing/2014/main" id="{AF65593E-D01F-46FF-BA88-B366A26F23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2569761"/>
              </p:ext>
            </p:extLst>
          </p:nvPr>
        </p:nvGraphicFramePr>
        <p:xfrm>
          <a:off x="1230084" y="2491274"/>
          <a:ext cx="10069287" cy="3956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34CBED7F-E7A4-557F-D872-8625EE315FD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25851" r="2343" b="31836"/>
          <a:stretch>
            <a:fillRect/>
          </a:stretch>
        </p:blipFill>
        <p:spPr>
          <a:xfrm>
            <a:off x="5456313" y="4108518"/>
            <a:ext cx="1616828" cy="1517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649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10">
        <p14:warp dir="in"/>
      </p:transition>
    </mc:Choice>
    <mc:Fallback xmlns="">
      <p:transition spd="slow" advTm="116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>
            <a:extLst>
              <a:ext uri="{FF2B5EF4-FFF2-40B4-BE49-F238E27FC236}">
                <a16:creationId xmlns:a16="http://schemas.microsoft.com/office/drawing/2014/main" id="{D5E3CF8B-6090-4FFC-B9BE-6FF60AEE4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444405B-FBD8-46A8-84D6-CE7278014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221A9CB9-F531-48D3-A506-95FE2534D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FD39BF5-DFD4-40A5-8009-2EA1391AB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691" y="494556"/>
            <a:ext cx="11227442" cy="5883295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Shell">
            <a:extLst>
              <a:ext uri="{FF2B5EF4-FFF2-40B4-BE49-F238E27FC236}">
                <a16:creationId xmlns:a16="http://schemas.microsoft.com/office/drawing/2014/main" id="{F3D62F01-3570-47E7-BD58-A33F86CA145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88" r="1" b="1"/>
          <a:stretch/>
        </p:blipFill>
        <p:spPr>
          <a:xfrm>
            <a:off x="496882" y="480148"/>
            <a:ext cx="11227442" cy="5883296"/>
          </a:xfrm>
          <a:prstGeom prst="rect">
            <a:avLst/>
          </a:prstGeom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3A0F723F-8F96-43F7-9D99-0D837624E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4020" y="577316"/>
            <a:ext cx="11056826" cy="5728876"/>
            <a:chOff x="574020" y="519524"/>
            <a:chExt cx="11056826" cy="5728876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F1B4D856-F364-4DDD-BC91-4D024A8252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75937" y="519524"/>
              <a:ext cx="246888" cy="246888"/>
              <a:chOff x="582041" y="6001512"/>
              <a:chExt cx="246888" cy="246888"/>
            </a:xfrm>
          </p:grpSpPr>
          <p:sp useBgFill="1">
            <p:nvSpPr>
              <p:cNvPr id="51" name="Oval 72">
                <a:extLst>
                  <a:ext uri="{FF2B5EF4-FFF2-40B4-BE49-F238E27FC236}">
                    <a16:creationId xmlns:a16="http://schemas.microsoft.com/office/drawing/2014/main" id="{72F1CBC0-365A-4E91-A63B-B7599EDED5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2300" y="6049879"/>
                <a:ext cx="155448" cy="155448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Donut 38">
                <a:extLst>
                  <a:ext uri="{FF2B5EF4-FFF2-40B4-BE49-F238E27FC236}">
                    <a16:creationId xmlns:a16="http://schemas.microsoft.com/office/drawing/2014/main" id="{BE55A32E-C79F-4FD7-8BA4-7F3613D7BE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2041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B22DCA41-FD40-45D5-A909-60754B5804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83958" y="6001512"/>
              <a:ext cx="246888" cy="246888"/>
              <a:chOff x="590062" y="6001512"/>
              <a:chExt cx="246888" cy="246888"/>
            </a:xfrm>
          </p:grpSpPr>
          <p:sp useBgFill="1">
            <p:nvSpPr>
              <p:cNvPr id="53" name="Oval 70">
                <a:extLst>
                  <a:ext uri="{FF2B5EF4-FFF2-40B4-BE49-F238E27FC236}">
                    <a16:creationId xmlns:a16="http://schemas.microsoft.com/office/drawing/2014/main" id="{03F3D55A-B20B-496C-B8DC-9E0C593E92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342" y="6057900"/>
                <a:ext cx="139700" cy="139700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Donut 36">
                <a:extLst>
                  <a:ext uri="{FF2B5EF4-FFF2-40B4-BE49-F238E27FC236}">
                    <a16:creationId xmlns:a16="http://schemas.microsoft.com/office/drawing/2014/main" id="{60221C8D-9A7A-4F34-AEE0-CF6BE6A4F0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0062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B7419ED5-1433-4FFB-A272-D18229B049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4020" y="519524"/>
              <a:ext cx="246888" cy="246888"/>
              <a:chOff x="574020" y="6001512"/>
              <a:chExt cx="246888" cy="246888"/>
            </a:xfrm>
          </p:grpSpPr>
          <p:sp useBgFill="1">
            <p:nvSpPr>
              <p:cNvPr id="57" name="Oval 68">
                <a:extLst>
                  <a:ext uri="{FF2B5EF4-FFF2-40B4-BE49-F238E27FC236}">
                    <a16:creationId xmlns:a16="http://schemas.microsoft.com/office/drawing/2014/main" id="{8CBEE95B-136E-45DC-90DC-5E7C76EB4A8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2300" y="6057900"/>
                <a:ext cx="146304" cy="146304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Donut 34">
                <a:extLst>
                  <a:ext uri="{FF2B5EF4-FFF2-40B4-BE49-F238E27FC236}">
                    <a16:creationId xmlns:a16="http://schemas.microsoft.com/office/drawing/2014/main" id="{7A142A39-09DE-427E-98BE-AB81BBA21A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4020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C6260297-94CB-4B81-B325-16CE9D23D5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4020" y="6001512"/>
              <a:ext cx="246888" cy="246888"/>
              <a:chOff x="574020" y="6001512"/>
              <a:chExt cx="246888" cy="246888"/>
            </a:xfrm>
          </p:grpSpPr>
          <p:sp useBgFill="1">
            <p:nvSpPr>
              <p:cNvPr id="61" name="Oval 66">
                <a:extLst>
                  <a:ext uri="{FF2B5EF4-FFF2-40B4-BE49-F238E27FC236}">
                    <a16:creationId xmlns:a16="http://schemas.microsoft.com/office/drawing/2014/main" id="{2CFE29B2-BBC3-4B31-9C8A-D8378E5CE0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2300" y="6057900"/>
                <a:ext cx="139700" cy="139700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Donut 32">
                <a:extLst>
                  <a:ext uri="{FF2B5EF4-FFF2-40B4-BE49-F238E27FC236}">
                    <a16:creationId xmlns:a16="http://schemas.microsoft.com/office/drawing/2014/main" id="{9A38BB73-EDDD-49D1-A06C-2B793E000A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4020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B4F001B-64F9-495D-AEA3-E3764742F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803" y="824204"/>
            <a:ext cx="8229600" cy="269792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CONTACT ME FOR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VETERANS AND FAMILY SUPPORT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A346C0-D253-452B-804F-FCA565573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2323" y="3729893"/>
            <a:ext cx="8603080" cy="2329411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en-US" sz="5100" dirty="0">
                <a:solidFill>
                  <a:schemeClr val="bg1"/>
                </a:solidFill>
              </a:rPr>
              <a:t>DEPARTMENT CHAIRMAN 2026-2027</a:t>
            </a:r>
          </a:p>
          <a:p>
            <a:r>
              <a:rPr lang="en-US" sz="5100" dirty="0">
                <a:solidFill>
                  <a:schemeClr val="bg1"/>
                </a:solidFill>
              </a:rPr>
              <a:t>BONNIE RIGGS</a:t>
            </a:r>
          </a:p>
          <a:p>
            <a:r>
              <a:rPr lang="en-US" sz="3600" b="1" dirty="0">
                <a:solidFill>
                  <a:srgbClr val="FFFF0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briggs6012@gmail.com</a:t>
            </a:r>
            <a:endParaRPr lang="en-US" sz="3600" b="1" dirty="0">
              <a:solidFill>
                <a:srgbClr val="FFFF00"/>
              </a:solidFill>
            </a:endParaRPr>
          </a:p>
          <a:p>
            <a:r>
              <a:rPr lang="en-US" sz="3600" b="1" dirty="0">
                <a:solidFill>
                  <a:srgbClr val="FFFF00"/>
                </a:solidFill>
              </a:rPr>
              <a:t>PS. PLEASE </a:t>
            </a:r>
            <a:r>
              <a:rPr lang="en-US" sz="3600" b="1">
                <a:solidFill>
                  <a:srgbClr val="FFFF00"/>
                </a:solidFill>
              </a:rPr>
              <a:t>SEND YOUR YEAR END REPORT </a:t>
            </a:r>
            <a:r>
              <a:rPr lang="en-US" sz="3600" b="1" dirty="0">
                <a:solidFill>
                  <a:srgbClr val="FFFF00"/>
                </a:solidFill>
              </a:rPr>
              <a:t>BY APRIL 1</a:t>
            </a:r>
            <a:r>
              <a:rPr lang="en-US" sz="3600" b="1" baseline="30000" dirty="0">
                <a:solidFill>
                  <a:srgbClr val="FFFF00"/>
                </a:solidFill>
              </a:rPr>
              <a:t>ST</a:t>
            </a:r>
            <a:r>
              <a:rPr lang="en-US" sz="3600" b="1" dirty="0">
                <a:solidFill>
                  <a:srgbClr val="FFFF00"/>
                </a:solidFill>
              </a:rPr>
              <a:t>. 2027 </a:t>
            </a:r>
          </a:p>
          <a:p>
            <a:r>
              <a:rPr lang="en-US" sz="2100" dirty="0">
                <a:solidFill>
                  <a:schemeClr val="bg1"/>
                </a:solidFill>
              </a:rPr>
              <a:t>	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135029A-5B59-4B80-8F56-B7BB132D6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70123" y="3594428"/>
            <a:ext cx="81381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14344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74">
        <p14:warp dir="in"/>
      </p:transition>
    </mc:Choice>
    <mc:Fallback xmlns="">
      <p:transition spd="slow" advTm="1027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2D95A-3DD5-2DBA-BA70-A2D7BCEC1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9" y="1041400"/>
            <a:ext cx="6241816" cy="2214032"/>
          </a:xfrm>
        </p:spPr>
        <p:txBody>
          <a:bodyPr anchor="b">
            <a:norm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3"/>
              </a:rPr>
            </a:b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3"/>
              </a:rPr>
              <a:t>MUSIC </a:t>
            </a:r>
            <a:r>
              <a:rPr kumimoji="0" lang="en-US" alt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3"/>
              </a:rPr>
              <a:t>BY:</a:t>
            </a:r>
            <a:b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3"/>
              </a:rPr>
            </a:b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https://www.youtube.com/watch?v=-KoXt9pZLGM</a:t>
            </a:r>
            <a:b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Lee Greenwood</a:t>
            </a: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616FFF7-0A73-298C-CDD5-D8A00302D5C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/>
          <a:srcRect l="4106" r="28544"/>
          <a:stretch/>
        </p:blipFill>
        <p:spPr>
          <a:xfrm>
            <a:off x="7718323" y="1041400"/>
            <a:ext cx="3439855" cy="4775200"/>
          </a:xfrm>
          <a:prstGeom prst="rect">
            <a:avLst/>
          </a:prstGeom>
          <a:noFill/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829D8DE-E6AE-C5DB-110F-EA5E2C8F57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76507" y="3255432"/>
            <a:ext cx="6241816" cy="18288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GOD BLESS THE USA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1CC89AB8-B993-DEAE-B0D6-ED88D106E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69332"/>
            <a:ext cx="121920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altLang="en-US" sz="4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       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3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656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67">
        <p14:warp dir="in"/>
      </p:transition>
    </mc:Choice>
    <mc:Fallback xmlns="">
      <p:transition spd="slow" advTm="3966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DFEA4582-8B94-10C0-EE4B-2A02EBAC8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318" y="1041400"/>
            <a:ext cx="6241816" cy="1496970"/>
          </a:xfrm>
        </p:spPr>
        <p:txBody>
          <a:bodyPr>
            <a:normAutofit/>
          </a:bodyPr>
          <a:lstStyle/>
          <a:p>
            <a:r>
              <a:rPr lang="en-US" b="1" i="1" dirty="0"/>
              <a:t>I AM YOUR NEW DEPARTMENT VETERAN AND FAMILY SUPPORT CHAIRMAN FOR 2026-2027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59CC88E-C5E1-5718-C73F-100B1409D3F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608"/>
          <a:stretch>
            <a:fillRect/>
          </a:stretch>
        </p:blipFill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noFill/>
          <a:ln w="57150" cmpd="thickThin">
            <a:solidFill>
              <a:prstClr val="black">
                <a:lumMod val="50000"/>
                <a:lumOff val="50000"/>
              </a:prst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63DD1AC-5CA5-8FCA-5C19-835C65C96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2650846"/>
          </a:xfrm>
        </p:spPr>
        <p:txBody>
          <a:bodyPr>
            <a:normAutofit/>
          </a:bodyPr>
          <a:lstStyle/>
          <a:p>
            <a:r>
              <a:rPr lang="en-US" sz="2000" b="1" dirty="0"/>
              <a:t>CONTACT INFORMATION</a:t>
            </a:r>
          </a:p>
          <a:p>
            <a:r>
              <a:rPr lang="en-US" sz="2000" b="1" i="1" dirty="0"/>
              <a:t>BONNIE RIGGS </a:t>
            </a:r>
          </a:p>
          <a:p>
            <a:r>
              <a:rPr lang="en-US" sz="2000" b="1" i="1" dirty="0"/>
              <a:t>DEPARTMENT VFS CHAIRMAN </a:t>
            </a:r>
          </a:p>
          <a:p>
            <a:r>
              <a:rPr lang="en-US" sz="2000" b="1" dirty="0">
                <a:hlinkClick r:id="rId3"/>
              </a:rPr>
              <a:t>briggs6012@gmail.com</a:t>
            </a:r>
            <a:endParaRPr lang="en-US" sz="2000" b="1" dirty="0"/>
          </a:p>
          <a:p>
            <a:endParaRPr lang="en-US" sz="2000" b="1" i="1" dirty="0"/>
          </a:p>
        </p:txBody>
      </p:sp>
    </p:spTree>
    <p:extLst>
      <p:ext uri="{BB962C8B-B14F-4D97-AF65-F5344CB8AC3E}">
        <p14:creationId xmlns:p14="http://schemas.microsoft.com/office/powerpoint/2010/main" val="35203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862">
        <p:blinds dir="vert"/>
      </p:transition>
    </mc:Choice>
    <mc:Fallback xmlns="">
      <p:transition spd="slow" advTm="5862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A9517A1-BCB3-9BEA-7B47-0BF03EE7C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134" y="587478"/>
            <a:ext cx="3718455" cy="1371600"/>
          </a:xfrm>
        </p:spPr>
        <p:txBody>
          <a:bodyPr>
            <a:normAutofit fontScale="90000"/>
          </a:bodyPr>
          <a:lstStyle/>
          <a:p>
            <a:r>
              <a:rPr lang="en-US" dirty="0"/>
              <a:t>FISHER HOUSE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99DDE07-80D6-49EB-FD35-48A718CB38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55157"/>
          <a:stretch/>
        </p:blipFill>
        <p:spPr>
          <a:xfrm>
            <a:off x="5110590" y="878693"/>
            <a:ext cx="6262354" cy="4863346"/>
          </a:xfrm>
          <a:prstGeom prst="rect">
            <a:avLst/>
          </a:prstGeom>
          <a:noFill/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534A455-A1E8-CB08-EE43-5D1333E415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8499" y="3031065"/>
            <a:ext cx="4433768" cy="2921866"/>
          </a:xfrm>
        </p:spPr>
        <p:txBody>
          <a:bodyPr>
            <a:noAutofit/>
          </a:bodyPr>
          <a:lstStyle/>
          <a:p>
            <a:r>
              <a:rPr lang="en-US" sz="1800" b="1" i="0" dirty="0">
                <a:solidFill>
                  <a:srgbClr val="FFFFFF"/>
                </a:solidFill>
                <a:effectLst/>
                <a:latin typeface="ff-tisa-web-pro"/>
              </a:rPr>
              <a:t>I </a:t>
            </a:r>
            <a:r>
              <a:rPr lang="en-US" sz="1800" b="1" i="0" dirty="0">
                <a:solidFill>
                  <a:schemeClr val="tx1"/>
                </a:solidFill>
                <a:effectLst/>
                <a:latin typeface="ff-tisa-web-pro"/>
              </a:rPr>
              <a:t>You or someone you love is receiving care at a VA or military medical center, check the list of Current Houses to see if there is a Fisher House that can help. Criteria to stay is established locally by the hospital or installation command so please contact the location with any questions. There is never a charge to stay at a Fisher House.</a:t>
            </a:r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3FD281-1226-8221-095B-003AF75EB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046" y="1022556"/>
            <a:ext cx="1873044" cy="1873044"/>
          </a:xfrm>
          <a:prstGeom prst="rect">
            <a:avLst/>
          </a:prstGeom>
        </p:spPr>
      </p:pic>
      <p:pic>
        <p:nvPicPr>
          <p:cNvPr id="5" name="Picture 4" descr="A sign in front of trees&#10;&#10;Description automatically generated with medium confidence">
            <a:extLst>
              <a:ext uri="{FF2B5EF4-FFF2-40B4-BE49-F238E27FC236}">
                <a16:creationId xmlns:a16="http://schemas.microsoft.com/office/drawing/2014/main" id="{4BFD77CD-611A-54BF-8646-1AFCD6FE84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115659" y="1307691"/>
            <a:ext cx="2464619" cy="18484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F24DE4-7E63-3DBD-595B-A9E10841FFAB}"/>
              </a:ext>
            </a:extLst>
          </p:cNvPr>
          <p:cNvSpPr txBox="1"/>
          <p:nvPr/>
        </p:nvSpPr>
        <p:spPr>
          <a:xfrm>
            <a:off x="7791196" y="3624363"/>
            <a:ext cx="2454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6" tooltip="https://www.flickr.com/photos/auvet/47959448306/in/pool-pamarkers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7" tooltip="https://creativecommons.org/licenses/by-nc-nd/3.0/"/>
              </a:rPr>
              <a:t>CC BY-NC-ND</a:t>
            </a:r>
            <a:endParaRPr lang="en-US" sz="9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29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93">
        <p14:warp dir="in"/>
      </p:transition>
    </mc:Choice>
    <mc:Fallback xmlns="">
      <p:transition spd="slow" advTm="1299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453E8F5-22CF-B1A0-CDBD-92C177C33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845" y="681135"/>
            <a:ext cx="3757452" cy="198340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D189BA3-2CA0-2626-38DB-88333C8724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290458" y="998377"/>
            <a:ext cx="6139542" cy="49977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67D265-A82F-731D-2714-63AF721D1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393" y="3020378"/>
            <a:ext cx="4069874" cy="26805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637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40">
        <p14:warp dir="in"/>
      </p:transition>
    </mc:Choice>
    <mc:Fallback xmlns="">
      <p:transition spd="slow" advTm="794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D8316-F95A-416F-B63C-01377F06A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</a:rPr>
              <a:t>MAP PROGRAM INFORMATION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EBA7BD5-31C8-5E0A-FA2C-7B4B2929F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15813" y="838866"/>
            <a:ext cx="6255366" cy="5180268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2B5540-9F1F-33BE-88A7-5A2F17553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811" y="3001334"/>
            <a:ext cx="3799298" cy="28826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661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38">
        <p14:warp dir="in"/>
      </p:transition>
    </mc:Choice>
    <mc:Fallback xmlns="">
      <p:transition spd="slow" advTm="69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954E3F-C90F-4AED-8C5E-30BBC99870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F274D6-81B5-4350-AFD5-014504FF5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gradFill>
            <a:gsLst>
              <a:gs pos="0">
                <a:srgbClr val="FFFFFF"/>
              </a:gs>
              <a:gs pos="30000">
                <a:srgbClr val="FFFFFF"/>
              </a:gs>
              <a:gs pos="61000">
                <a:srgbClr val="F8F8F8"/>
              </a:gs>
              <a:gs pos="97000">
                <a:srgbClr val="E5E5E5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127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F200E9-8116-4990-B241-6223D73CD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4654296" cy="6857999"/>
          </a:xfr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SEPTEMBER IS SUICIDE PREVENTION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MONTH </a:t>
            </a: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D21268E-FF5E-4624-BB9D-B825216E9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4082" y="469900"/>
            <a:ext cx="6582982" cy="5918200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819B5D-60BA-4995-92D8-FC547E604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8325" y="635508"/>
            <a:ext cx="6254496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 descr="Chart/Table">
            <a:extLst>
              <a:ext uri="{FF2B5EF4-FFF2-40B4-BE49-F238E27FC236}">
                <a16:creationId xmlns:a16="http://schemas.microsoft.com/office/drawing/2014/main" id="{E792C38D-EF78-4AEE-ABA8-C2DAB6A942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7178023"/>
              </p:ext>
            </p:extLst>
          </p:nvPr>
        </p:nvGraphicFramePr>
        <p:xfrm>
          <a:off x="5618163" y="737420"/>
          <a:ext cx="5613400" cy="5071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Picture 8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DAF7FEAF-C495-5B3D-2B87-2A34411B59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298325" y="737420"/>
            <a:ext cx="6254496" cy="53831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5059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45">
        <p14:warp dir="in"/>
      </p:transition>
    </mc:Choice>
    <mc:Fallback xmlns="">
      <p:transition spd="slow" advTm="1004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07AD832-FEC1-0FEB-9B5D-3C9E49414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7C58E193-4215-3E5D-52E0-68116C9977B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98575" y="2658650"/>
            <a:ext cx="4718050" cy="3113913"/>
          </a:xfrm>
          <a:prstGeom prst="rect">
            <a:avLst/>
          </a:prstGeom>
        </p:spPr>
      </p:pic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374C675F-1049-B37B-F068-39E90CD1C9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016625" y="2565931"/>
            <a:ext cx="2652071" cy="330993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C93A8AF-D87B-1BF5-1CE8-D0C83D6E7B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0068" y="2565931"/>
            <a:ext cx="2675810" cy="330993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63A5EC0-44E0-E2D3-9FCC-D218B626AF5D}"/>
              </a:ext>
            </a:extLst>
          </p:cNvPr>
          <p:cNvSpPr txBox="1"/>
          <p:nvPr/>
        </p:nvSpPr>
        <p:spPr>
          <a:xfrm>
            <a:off x="1414889" y="1247222"/>
            <a:ext cx="89524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HELPING OUR VETERANS AND THEIR FAMILIES </a:t>
            </a:r>
          </a:p>
          <a:p>
            <a:pPr algn="ctr"/>
            <a:r>
              <a:rPr lang="en-US" sz="2800" b="1" dirty="0"/>
              <a:t>FROM THE FIRE DISASTERS IN SPOKANE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099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1351">
        <p14:prism/>
      </p:transition>
    </mc:Choice>
    <mc:Fallback xmlns="">
      <p:transition spd="slow" advTm="1135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A68BB-0853-626D-19E3-AFDB48A6E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 SPECIAL PROGRAMS FOR </a:t>
            </a:r>
            <a:br>
              <a:rPr lang="en-US" dirty="0"/>
            </a:br>
            <a:r>
              <a:rPr lang="en-US" dirty="0"/>
              <a:t>2026-2027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F5CA80E-3AE9-F000-DAC6-5EB1C399C2A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t="16509" b="16117"/>
          <a:stretch>
            <a:fillRect/>
          </a:stretch>
        </p:blipFill>
        <p:spPr>
          <a:xfrm>
            <a:off x="1484846" y="2650037"/>
            <a:ext cx="1986141" cy="248174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2CD09B-8A90-8874-15E6-4E9656A52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56989" y="2560320"/>
            <a:ext cx="5142660" cy="3310128"/>
          </a:xfrm>
        </p:spPr>
        <p:txBody>
          <a:bodyPr>
            <a:normAutofit lnSpcReduction="10000"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en-US" sz="1600" b="1" dirty="0"/>
              <a:t>DONATIONS CAN BE MADE ONLINE OR MAIL. vfw.org/ways-to-help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en-US" sz="1600" b="1" dirty="0"/>
              <a:t>VETERAN CRISIS LINE: VETERANS &amp; THEIR FAMILY, CAN DIAL #988 THEN DIAL-1 OR TEXT #838255 TO RECEIVE CONFIDENTIAL SUPPORT 24/7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en-US" sz="1600" b="1" dirty="0"/>
              <a:t>MENTAL HELP SUPPORT WEBSITE </a:t>
            </a:r>
            <a:r>
              <a:rPr lang="en-US" sz="1600" b="1" dirty="0">
                <a:hlinkClick r:id="rId4"/>
              </a:rPr>
              <a:t>https://www.vfw.org/assistance/mental-wellness</a:t>
            </a:r>
            <a:endParaRPr lang="en-US" sz="1600" b="1" dirty="0"/>
          </a:p>
          <a:p>
            <a:pPr algn="ctr">
              <a:buFont typeface="Wingdings" panose="05000000000000000000" pitchFamily="2" charset="2"/>
              <a:buChar char="v"/>
            </a:pPr>
            <a:r>
              <a:rPr lang="en-US" sz="1600" b="1" dirty="0"/>
              <a:t>HELPING SPOKANE FIRE VICTIUMS AND EVACCUATED.  </a:t>
            </a:r>
          </a:p>
          <a:p>
            <a:pPr marL="0" indent="0" algn="ctr">
              <a:buNone/>
            </a:pPr>
            <a:r>
              <a:rPr lang="en-US" sz="1600" b="1"/>
              <a:t> NEED FOOD, CLOTHING, </a:t>
            </a:r>
            <a:endParaRPr lang="en-US" sz="1600" b="1" dirty="0"/>
          </a:p>
          <a:p>
            <a:pPr algn="ctr"/>
            <a:endParaRPr lang="en-US" sz="1600" b="1" dirty="0"/>
          </a:p>
          <a:p>
            <a:pPr algn="ctr"/>
            <a:endParaRPr lang="en-US" sz="1600" b="1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EFFCE7-AF94-6002-054A-CC3E12A63967}"/>
              </a:ext>
            </a:extLst>
          </p:cNvPr>
          <p:cNvSpPr txBox="1"/>
          <p:nvPr/>
        </p:nvSpPr>
        <p:spPr>
          <a:xfrm>
            <a:off x="1292352" y="5131784"/>
            <a:ext cx="23407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HORSES GUIDING HUMANS WITH PTSD THERIPY</a:t>
            </a:r>
          </a:p>
          <a:p>
            <a:pPr algn="ctr"/>
            <a:r>
              <a:rPr lang="en-US" b="1" dirty="0"/>
              <a:t>LINDA ARSONALT</a:t>
            </a:r>
          </a:p>
          <a:p>
            <a:pPr algn="ctr"/>
            <a:endParaRPr lang="en-US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740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36">
        <p14:ferris dir="l"/>
      </p:transition>
    </mc:Choice>
    <mc:Fallback xmlns="">
      <p:transition spd="slow" advTm="803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44B17FE-2E14-47B6-B5A8-4363DE769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E53280-E6EB-47D2-B0BB-78B772DC4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rgbClr val="373737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4C4738-31FA-4AA4-9D3A-9B0F0B1F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C7DE69-9246-4C6D-B903-F8ACF4C0E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09F3F69-CB9E-4C14-8F9B-7565980C8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rgbClr val="FFFFFF"/>
              </a:gs>
              <a:gs pos="30000">
                <a:srgbClr val="FFFFFF"/>
              </a:gs>
              <a:gs pos="61000">
                <a:srgbClr val="F8F8F8"/>
              </a:gs>
              <a:gs pos="97000">
                <a:srgbClr val="E5E5E5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127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7" name="Content Placeholder 6" descr="SmartArt">
            <a:extLst>
              <a:ext uri="{FF2B5EF4-FFF2-40B4-BE49-F238E27FC236}">
                <a16:creationId xmlns:a16="http://schemas.microsoft.com/office/drawing/2014/main" id="{B2E1BEE4-C00C-453D-A483-736EC14BB2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9796391"/>
              </p:ext>
            </p:extLst>
          </p:nvPr>
        </p:nvGraphicFramePr>
        <p:xfrm>
          <a:off x="5158661" y="311340"/>
          <a:ext cx="6575425" cy="591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290EE087-3ADE-5773-FA4C-EAF3704629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9668" y="664128"/>
            <a:ext cx="3364992" cy="555836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D061C6-CE1B-1AEF-AD67-54375F981C7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1991" y="311340"/>
            <a:ext cx="4868763" cy="641603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727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7453">
        <p14:doors dir="vert"/>
      </p:transition>
    </mc:Choice>
    <mc:Fallback xmlns="">
      <p:transition spd="slow" advTm="174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2C941F-2F3A-414F-AD52-A152A90B99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512C941F-2F3A-414F-AD52-A152A90B99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graphicEl>
                                              <a:dgm id="{512C941F-2F3A-414F-AD52-A152A90B99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graphicEl>
                                              <a:dgm id="{512C941F-2F3A-414F-AD52-A152A90B99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527D94F-698F-4E5F-B041-3BFC94D36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graphicEl>
                                              <a:dgm id="{D527D94F-698F-4E5F-B041-3BFC94D361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graphicEl>
                                              <a:dgm id="{D527D94F-698F-4E5F-B041-3BFC94D36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graphicEl>
                                              <a:dgm id="{D527D94F-698F-4E5F-B041-3BFC94D36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14EDAEC-2654-4BC1-AD70-221230E10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graphicEl>
                                              <a:dgm id="{014EDAEC-2654-4BC1-AD70-221230E10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graphicEl>
                                              <a:dgm id="{014EDAEC-2654-4BC1-AD70-221230E10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graphicEl>
                                              <a:dgm id="{014EDAEC-2654-4BC1-AD70-221230E10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156AC2-6BA1-4D92-9AB2-C94C3A6F0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graphicEl>
                                              <a:dgm id="{E8156AC2-6BA1-4D92-9AB2-C94C3A6F01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graphicEl>
                                              <a:dgm id="{E8156AC2-6BA1-4D92-9AB2-C94C3A6F0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graphicEl>
                                              <a:dgm id="{E8156AC2-6BA1-4D92-9AB2-C94C3A6F0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618D04-B57A-46EC-AB68-BB271F02F0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graphicEl>
                                              <a:dgm id="{71618D04-B57A-46EC-AB68-BB271F02F0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graphicEl>
                                              <a:dgm id="{71618D04-B57A-46EC-AB68-BB271F02F0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graphicEl>
                                              <a:dgm id="{71618D04-B57A-46EC-AB68-BB271F02F0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9FEDC3-FB9A-48AE-B29B-D402E41101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graphicEl>
                                              <a:dgm id="{F99FEDC3-FB9A-48AE-B29B-D402E41101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graphicEl>
                                              <a:dgm id="{F99FEDC3-FB9A-48AE-B29B-D402E41101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graphicEl>
                                              <a:dgm id="{F99FEDC3-FB9A-48AE-B29B-D402E41101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5486C96-4642-4D7E-A2AD-BC5DC7A53E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graphicEl>
                                              <a:dgm id="{65486C96-4642-4D7E-A2AD-BC5DC7A53E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graphicEl>
                                              <a:dgm id="{65486C96-4642-4D7E-A2AD-BC5DC7A53E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graphicEl>
                                              <a:dgm id="{65486C96-4642-4D7E-A2AD-BC5DC7A53E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828D533-56A7-44F9-AB5F-B12D35D0C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graphicEl>
                                              <a:dgm id="{1828D533-56A7-44F9-AB5F-B12D35D0CC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graphicEl>
                                              <a:dgm id="{1828D533-56A7-44F9-AB5F-B12D35D0C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graphicEl>
                                              <a:dgm id="{1828D533-56A7-44F9-AB5F-B12D35D0C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8|2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8|1.7|1.6|1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4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3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2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1|4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Custom 46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FF9900"/>
      </a:accent2>
      <a:accent3>
        <a:srgbClr val="DD8C3C"/>
      </a:accent3>
      <a:accent4>
        <a:srgbClr val="8E684C"/>
      </a:accent4>
      <a:accent5>
        <a:srgbClr val="CBAF62"/>
      </a:accent5>
      <a:accent6>
        <a:srgbClr val="33CCCC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524312_Recreation Organic design_SL-V1.pptx" id="{F71A86FF-49A3-4B67-A125-11EA00B3A17C}" vid="{EA83300D-506E-4894-9D32-3B71A0743C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93813dd7ca6ad654711aa0ab317e03a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f11dc0ce689dd3925e84e4e35398c6e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F92F16A-38EE-4C9D-AFD3-2845EC2D90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5A39CB-C45B-4F08-829C-AB9550EE08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C6F0FA-5858-4AD1-8F89-D32310719A51}">
  <ds:schemaRefs>
    <ds:schemaRef ds:uri="http://purl.org/dc/dcmitype/"/>
    <ds:schemaRef ds:uri="71af3243-3dd4-4a8d-8c0d-dd76da1f02a5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16c05727-aa75-4e4a-9b5f-8a80a1165891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Recreation design</Template>
  <TotalTime>485</TotalTime>
  <Words>589</Words>
  <Application>Microsoft Office PowerPoint</Application>
  <PresentationFormat>Widescreen</PresentationFormat>
  <Paragraphs>69</Paragraphs>
  <Slides>14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Arial</vt:lpstr>
      <vt:lpstr>Calibri</vt:lpstr>
      <vt:lpstr>ff-tisa-web-pro</vt:lpstr>
      <vt:lpstr>Garamond</vt:lpstr>
      <vt:lpstr>Wingdings</vt:lpstr>
      <vt:lpstr>Organic</vt:lpstr>
      <vt:lpstr>VETERAN AND FAMILY SUPPORT </vt:lpstr>
      <vt:lpstr>I AM YOUR NEW DEPARTMENT VETERAN AND FAMILY SUPPORT CHAIRMAN FOR 2026-2027</vt:lpstr>
      <vt:lpstr>FISHER HOUSE    </vt:lpstr>
      <vt:lpstr>PowerPoint Presentation</vt:lpstr>
      <vt:lpstr>MAP PROGRAM INFORMATION</vt:lpstr>
      <vt:lpstr>SEPTEMBER IS SUICIDE PREVENTION MONTH </vt:lpstr>
      <vt:lpstr> </vt:lpstr>
      <vt:lpstr>NEW SPECIAL PROGRAMS FOR  2026-2027</vt:lpstr>
      <vt:lpstr>PowerPoint Presentation</vt:lpstr>
      <vt:lpstr>DEPARTMENT AUXILIARY PRESIDENT’S SPECIAL PROJECT FOR 2026-2027</vt:lpstr>
      <vt:lpstr>Frank Persa, Department Commander Veterans of Foreign Wars Department of Washington 2026-2027 </vt:lpstr>
      <vt:lpstr>VFW &amp; AUXILIARY PROGRAMS FOR  VETERANS AND FAMILY SUPPORT</vt:lpstr>
      <vt:lpstr>CONTACT ME FOR VETERANS AND FAMILY SUPPORT</vt:lpstr>
      <vt:lpstr> MUSIC BY: https://www.youtube.com/watch?v=-KoXt9pZLGM Lee Greenwood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VETERAN AND FAMILY SUPPORT</dc:title>
  <dc:creator>Bonnie Riggs</dc:creator>
  <cp:lastModifiedBy>Robbin Seeberger</cp:lastModifiedBy>
  <cp:revision>3</cp:revision>
  <cp:lastPrinted>2022-08-11T19:46:05Z</cp:lastPrinted>
  <dcterms:created xsi:type="dcterms:W3CDTF">2022-08-11T02:14:05Z</dcterms:created>
  <dcterms:modified xsi:type="dcterms:W3CDTF">2026-08-27T04:09:03Z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_MarkAsFinal">
    <vt:bool>true</vt:bool>
  </property>
</Properties>
</file>